
<file path=[Content_Types].xml><?xml version="1.0" encoding="utf-8"?>
<Types xmlns="http://schemas.openxmlformats.org/package/2006/content-types">
  <Default Extension="gif" ContentType="image/gif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sldIdLst>
    <p:sldId id="257" r:id="rId2"/>
    <p:sldId id="258" r:id="rId3"/>
    <p:sldId id="260" r:id="rId4"/>
    <p:sldId id="270" r:id="rId5"/>
    <p:sldId id="271" r:id="rId6"/>
    <p:sldId id="272" r:id="rId7"/>
    <p:sldId id="261" r:id="rId8"/>
    <p:sldId id="265" r:id="rId9"/>
    <p:sldId id="266" r:id="rId10"/>
    <p:sldId id="267" r:id="rId11"/>
    <p:sldId id="268" r:id="rId12"/>
    <p:sldId id="269" r:id="rId13"/>
    <p:sldId id="259" r:id="rId14"/>
    <p:sldId id="262" r:id="rId15"/>
    <p:sldId id="273" r:id="rId16"/>
    <p:sldId id="263" r:id="rId17"/>
    <p:sldId id="264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4899B63-145E-4E97-AF52-80B11800D75E}" v="22" dt="2020-01-18T15:51:34.54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5" d="100"/>
          <a:sy n="55" d="100"/>
        </p:scale>
        <p:origin x="108" y="12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ey Zgraggen" userId="c2a35ffb0a248f16" providerId="LiveId" clId="{E4899B63-145E-4E97-AF52-80B11800D75E}"/>
    <pc:docChg chg="undo custSel mod addSld delSld modSld">
      <pc:chgData name="Joey Zgraggen" userId="c2a35ffb0a248f16" providerId="LiveId" clId="{E4899B63-145E-4E97-AF52-80B11800D75E}" dt="2020-01-18T15:52:15.274" v="1823" actId="20577"/>
      <pc:docMkLst>
        <pc:docMk/>
      </pc:docMkLst>
      <pc:sldChg chg="addSp delSp modSp add del mod setBg setClrOvrMap delDesignElem">
        <pc:chgData name="Joey Zgraggen" userId="c2a35ffb0a248f16" providerId="LiveId" clId="{E4899B63-145E-4E97-AF52-80B11800D75E}" dt="2020-01-18T14:54:18.500" v="199" actId="2696"/>
        <pc:sldMkLst>
          <pc:docMk/>
          <pc:sldMk cId="2146391974" sldId="256"/>
        </pc:sldMkLst>
        <pc:spChg chg="mod">
          <ac:chgData name="Joey Zgraggen" userId="c2a35ffb0a248f16" providerId="LiveId" clId="{E4899B63-145E-4E97-AF52-80B11800D75E}" dt="2020-01-18T14:26:16.820" v="190" actId="1076"/>
          <ac:spMkLst>
            <pc:docMk/>
            <pc:sldMk cId="2146391974" sldId="256"/>
            <ac:spMk id="2" creationId="{D2F7AB0D-2F54-4C0B-BDB1-3AACAAD3D8B6}"/>
          </ac:spMkLst>
        </pc:spChg>
        <pc:spChg chg="mod">
          <ac:chgData name="Joey Zgraggen" userId="c2a35ffb0a248f16" providerId="LiveId" clId="{E4899B63-145E-4E97-AF52-80B11800D75E}" dt="2020-01-18T14:53:09.290" v="198" actId="27636"/>
          <ac:spMkLst>
            <pc:docMk/>
            <pc:sldMk cId="2146391974" sldId="256"/>
            <ac:spMk id="3" creationId="{17AE7FE6-38EF-40DF-BBBB-66FB98BE0DBE}"/>
          </ac:spMkLst>
        </pc:spChg>
        <pc:spChg chg="add del">
          <ac:chgData name="Joey Zgraggen" userId="c2a35ffb0a248f16" providerId="LiveId" clId="{E4899B63-145E-4E97-AF52-80B11800D75E}" dt="2020-01-18T14:52:36.761" v="196"/>
          <ac:spMkLst>
            <pc:docMk/>
            <pc:sldMk cId="2146391974" sldId="256"/>
            <ac:spMk id="6" creationId="{9225B0D8-E56E-4ACC-A464-81F4062765CC}"/>
          </ac:spMkLst>
        </pc:spChg>
        <pc:spChg chg="add mod">
          <ac:chgData name="Joey Zgraggen" userId="c2a35ffb0a248f16" providerId="LiveId" clId="{E4899B63-145E-4E97-AF52-80B11800D75E}" dt="2020-01-18T14:26:09.623" v="189" actId="1076"/>
          <ac:spMkLst>
            <pc:docMk/>
            <pc:sldMk cId="2146391974" sldId="256"/>
            <ac:spMk id="8" creationId="{1BC02927-DEF8-48CE-98CF-4FD812021636}"/>
          </ac:spMkLst>
        </pc:spChg>
        <pc:spChg chg="add del">
          <ac:chgData name="Joey Zgraggen" userId="c2a35ffb0a248f16" providerId="LiveId" clId="{E4899B63-145E-4E97-AF52-80B11800D75E}" dt="2020-01-18T14:24:06.302" v="109" actId="26606"/>
          <ac:spMkLst>
            <pc:docMk/>
            <pc:sldMk cId="2146391974" sldId="256"/>
            <ac:spMk id="9" creationId="{1DB7C82F-AB7E-4F0C-B829-FA1B9C415180}"/>
          </ac:spMkLst>
        </pc:spChg>
        <pc:spChg chg="add del">
          <ac:chgData name="Joey Zgraggen" userId="c2a35ffb0a248f16" providerId="LiveId" clId="{E4899B63-145E-4E97-AF52-80B11800D75E}" dt="2020-01-18T14:52:36.761" v="196"/>
          <ac:spMkLst>
            <pc:docMk/>
            <pc:sldMk cId="2146391974" sldId="256"/>
            <ac:spMk id="11" creationId="{8F5D1B28-3976-4367-807C-CAD629CDD838}"/>
          </ac:spMkLst>
        </pc:spChg>
        <pc:picChg chg="add mod ord">
          <ac:chgData name="Joey Zgraggen" userId="c2a35ffb0a248f16" providerId="LiveId" clId="{E4899B63-145E-4E97-AF52-80B11800D75E}" dt="2020-01-18T14:24:24.692" v="114" actId="26606"/>
          <ac:picMkLst>
            <pc:docMk/>
            <pc:sldMk cId="2146391974" sldId="256"/>
            <ac:picMk id="4" creationId="{9EC5D374-C5D4-428C-ACBC-F923DAFE8389}"/>
          </ac:picMkLst>
        </pc:picChg>
      </pc:sldChg>
      <pc:sldChg chg="addSp delSp modSp add mod setBg">
        <pc:chgData name="Joey Zgraggen" userId="c2a35ffb0a248f16" providerId="LiveId" clId="{E4899B63-145E-4E97-AF52-80B11800D75E}" dt="2020-01-18T15:03:04.964" v="386" actId="26606"/>
        <pc:sldMkLst>
          <pc:docMk/>
          <pc:sldMk cId="1491613552" sldId="257"/>
        </pc:sldMkLst>
        <pc:spChg chg="mod">
          <ac:chgData name="Joey Zgraggen" userId="c2a35ffb0a248f16" providerId="LiveId" clId="{E4899B63-145E-4E97-AF52-80B11800D75E}" dt="2020-01-18T15:03:04.964" v="386" actId="26606"/>
          <ac:spMkLst>
            <pc:docMk/>
            <pc:sldMk cId="1491613552" sldId="257"/>
            <ac:spMk id="2" creationId="{45C5A76F-B246-44F6-903C-1CC203BDB1B9}"/>
          </ac:spMkLst>
        </pc:spChg>
        <pc:spChg chg="add del mod">
          <ac:chgData name="Joey Zgraggen" userId="c2a35ffb0a248f16" providerId="LiveId" clId="{E4899B63-145E-4E97-AF52-80B11800D75E}" dt="2020-01-18T15:03:04.964" v="386" actId="26606"/>
          <ac:spMkLst>
            <pc:docMk/>
            <pc:sldMk cId="1491613552" sldId="257"/>
            <ac:spMk id="3" creationId="{EC9967D5-D904-4950-9698-BE19503120FE}"/>
          </ac:spMkLst>
        </pc:spChg>
        <pc:picChg chg="add del mod">
          <ac:chgData name="Joey Zgraggen" userId="c2a35ffb0a248f16" providerId="LiveId" clId="{E4899B63-145E-4E97-AF52-80B11800D75E}" dt="2020-01-18T14:52:13.657" v="194"/>
          <ac:picMkLst>
            <pc:docMk/>
            <pc:sldMk cId="1491613552" sldId="257"/>
            <ac:picMk id="4" creationId="{FB9CD3B2-4B89-4A65-A396-357DCF59A9B5}"/>
          </ac:picMkLst>
        </pc:picChg>
        <pc:picChg chg="add mod ord">
          <ac:chgData name="Joey Zgraggen" userId="c2a35ffb0a248f16" providerId="LiveId" clId="{E4899B63-145E-4E97-AF52-80B11800D75E}" dt="2020-01-18T15:03:04.964" v="386" actId="26606"/>
          <ac:picMkLst>
            <pc:docMk/>
            <pc:sldMk cId="1491613552" sldId="257"/>
            <ac:picMk id="5" creationId="{FB6AB3A3-BB6A-4B4F-9191-B9D3639DEA18}"/>
          </ac:picMkLst>
        </pc:picChg>
      </pc:sldChg>
      <pc:sldChg chg="addSp modSp add mod setBg">
        <pc:chgData name="Joey Zgraggen" userId="c2a35ffb0a248f16" providerId="LiveId" clId="{E4899B63-145E-4E97-AF52-80B11800D75E}" dt="2020-01-18T15:06:22.333" v="603" actId="12"/>
        <pc:sldMkLst>
          <pc:docMk/>
          <pc:sldMk cId="437223230" sldId="258"/>
        </pc:sldMkLst>
        <pc:spChg chg="mod">
          <ac:chgData name="Joey Zgraggen" userId="c2a35ffb0a248f16" providerId="LiveId" clId="{E4899B63-145E-4E97-AF52-80B11800D75E}" dt="2020-01-18T15:04:04.249" v="521" actId="26606"/>
          <ac:spMkLst>
            <pc:docMk/>
            <pc:sldMk cId="437223230" sldId="258"/>
            <ac:spMk id="2" creationId="{5C3A860F-016E-4590-8067-D684C71DCFFA}"/>
          </ac:spMkLst>
        </pc:spChg>
        <pc:spChg chg="mod">
          <ac:chgData name="Joey Zgraggen" userId="c2a35ffb0a248f16" providerId="LiveId" clId="{E4899B63-145E-4E97-AF52-80B11800D75E}" dt="2020-01-18T15:06:22.333" v="603" actId="12"/>
          <ac:spMkLst>
            <pc:docMk/>
            <pc:sldMk cId="437223230" sldId="258"/>
            <ac:spMk id="3" creationId="{1477545E-7C5A-4186-947A-0CECC5E29249}"/>
          </ac:spMkLst>
        </pc:spChg>
        <pc:spChg chg="add">
          <ac:chgData name="Joey Zgraggen" userId="c2a35ffb0a248f16" providerId="LiveId" clId="{E4899B63-145E-4E97-AF52-80B11800D75E}" dt="2020-01-18T15:04:04.249" v="521" actId="26606"/>
          <ac:spMkLst>
            <pc:docMk/>
            <pc:sldMk cId="437223230" sldId="258"/>
            <ac:spMk id="8" creationId="{5BBD3ED2-B0E6-45A2-ABD5-ECF31BC37C2E}"/>
          </ac:spMkLst>
        </pc:spChg>
        <pc:spChg chg="add">
          <ac:chgData name="Joey Zgraggen" userId="c2a35ffb0a248f16" providerId="LiveId" clId="{E4899B63-145E-4E97-AF52-80B11800D75E}" dt="2020-01-18T15:04:04.249" v="521" actId="26606"/>
          <ac:spMkLst>
            <pc:docMk/>
            <pc:sldMk cId="437223230" sldId="258"/>
            <ac:spMk id="10" creationId="{F2D2D1E8-4ABF-4B6B-B39D-40B080B61E49}"/>
          </ac:spMkLst>
        </pc:spChg>
        <pc:spChg chg="add">
          <ac:chgData name="Joey Zgraggen" userId="c2a35ffb0a248f16" providerId="LiveId" clId="{E4899B63-145E-4E97-AF52-80B11800D75E}" dt="2020-01-18T15:04:04.249" v="521" actId="26606"/>
          <ac:spMkLst>
            <pc:docMk/>
            <pc:sldMk cId="437223230" sldId="258"/>
            <ac:spMk id="12" creationId="{BC7AB4B5-66A5-48D1-BD88-C60A16ED971B}"/>
          </ac:spMkLst>
        </pc:spChg>
      </pc:sldChg>
      <pc:sldChg chg="addSp modSp add mod setBg">
        <pc:chgData name="Joey Zgraggen" userId="c2a35ffb0a248f16" providerId="LiveId" clId="{E4899B63-145E-4E97-AF52-80B11800D75E}" dt="2020-01-18T15:50:55.502" v="1801" actId="108"/>
        <pc:sldMkLst>
          <pc:docMk/>
          <pc:sldMk cId="2740192771" sldId="259"/>
        </pc:sldMkLst>
        <pc:spChg chg="mod">
          <ac:chgData name="Joey Zgraggen" userId="c2a35ffb0a248f16" providerId="LiveId" clId="{E4899B63-145E-4E97-AF52-80B11800D75E}" dt="2020-01-18T15:50:55.502" v="1801" actId="108"/>
          <ac:spMkLst>
            <pc:docMk/>
            <pc:sldMk cId="2740192771" sldId="259"/>
            <ac:spMk id="2" creationId="{6FE20649-8E44-4285-863C-0457567CEA41}"/>
          </ac:spMkLst>
        </pc:spChg>
        <pc:spChg chg="mod">
          <ac:chgData name="Joey Zgraggen" userId="c2a35ffb0a248f16" providerId="LiveId" clId="{E4899B63-145E-4E97-AF52-80B11800D75E}" dt="2020-01-18T15:37:58.482" v="972" actId="20577"/>
          <ac:spMkLst>
            <pc:docMk/>
            <pc:sldMk cId="2740192771" sldId="259"/>
            <ac:spMk id="3" creationId="{CC056D32-CE73-4A7B-A512-4FCBBDBE0451}"/>
          </ac:spMkLst>
        </pc:spChg>
        <pc:spChg chg="add">
          <ac:chgData name="Joey Zgraggen" userId="c2a35ffb0a248f16" providerId="LiveId" clId="{E4899B63-145E-4E97-AF52-80B11800D75E}" dt="2020-01-18T15:09:05.523" v="810" actId="26606"/>
          <ac:spMkLst>
            <pc:docMk/>
            <pc:sldMk cId="2740192771" sldId="259"/>
            <ac:spMk id="8" creationId="{5BBD3ED2-B0E6-45A2-ABD5-ECF31BC37C2E}"/>
          </ac:spMkLst>
        </pc:spChg>
        <pc:spChg chg="add">
          <ac:chgData name="Joey Zgraggen" userId="c2a35ffb0a248f16" providerId="LiveId" clId="{E4899B63-145E-4E97-AF52-80B11800D75E}" dt="2020-01-18T15:09:05.523" v="810" actId="26606"/>
          <ac:spMkLst>
            <pc:docMk/>
            <pc:sldMk cId="2740192771" sldId="259"/>
            <ac:spMk id="10" creationId="{F2D2D1E8-4ABF-4B6B-B39D-40B080B61E49}"/>
          </ac:spMkLst>
        </pc:spChg>
        <pc:spChg chg="add">
          <ac:chgData name="Joey Zgraggen" userId="c2a35ffb0a248f16" providerId="LiveId" clId="{E4899B63-145E-4E97-AF52-80B11800D75E}" dt="2020-01-18T15:09:05.523" v="810" actId="26606"/>
          <ac:spMkLst>
            <pc:docMk/>
            <pc:sldMk cId="2740192771" sldId="259"/>
            <ac:spMk id="12" creationId="{BC7AB4B5-66A5-48D1-BD88-C60A16ED971B}"/>
          </ac:spMkLst>
        </pc:spChg>
      </pc:sldChg>
      <pc:sldChg chg="addSp delSp modSp add mod setBg">
        <pc:chgData name="Joey Zgraggen" userId="c2a35ffb0a248f16" providerId="LiveId" clId="{E4899B63-145E-4E97-AF52-80B11800D75E}" dt="2020-01-18T15:39:33.509" v="1101" actId="20577"/>
        <pc:sldMkLst>
          <pc:docMk/>
          <pc:sldMk cId="4200895050" sldId="260"/>
        </pc:sldMkLst>
        <pc:spChg chg="mod">
          <ac:chgData name="Joey Zgraggen" userId="c2a35ffb0a248f16" providerId="LiveId" clId="{E4899B63-145E-4E97-AF52-80B11800D75E}" dt="2020-01-18T15:10:13.978" v="833" actId="20577"/>
          <ac:spMkLst>
            <pc:docMk/>
            <pc:sldMk cId="4200895050" sldId="260"/>
            <ac:spMk id="2" creationId="{216DE500-D417-4501-B57B-6037DB8600DD}"/>
          </ac:spMkLst>
        </pc:spChg>
        <pc:spChg chg="mod">
          <ac:chgData name="Joey Zgraggen" userId="c2a35ffb0a248f16" providerId="LiveId" clId="{E4899B63-145E-4E97-AF52-80B11800D75E}" dt="2020-01-18T15:39:33.509" v="1101" actId="20577"/>
          <ac:spMkLst>
            <pc:docMk/>
            <pc:sldMk cId="4200895050" sldId="260"/>
            <ac:spMk id="3" creationId="{1FE81C84-81F3-4873-A82B-AC1F70FBFEC0}"/>
          </ac:spMkLst>
        </pc:spChg>
        <pc:spChg chg="add del">
          <ac:chgData name="Joey Zgraggen" userId="c2a35ffb0a248f16" providerId="LiveId" clId="{E4899B63-145E-4E97-AF52-80B11800D75E}" dt="2020-01-18T15:09:57.297" v="817" actId="26606"/>
          <ac:spMkLst>
            <pc:docMk/>
            <pc:sldMk cId="4200895050" sldId="260"/>
            <ac:spMk id="8" creationId="{375136A9-49F9-4DA0-A741-F065B0FA091D}"/>
          </ac:spMkLst>
        </pc:spChg>
        <pc:spChg chg="add del">
          <ac:chgData name="Joey Zgraggen" userId="c2a35ffb0a248f16" providerId="LiveId" clId="{E4899B63-145E-4E97-AF52-80B11800D75E}" dt="2020-01-18T15:09:57.297" v="817" actId="26606"/>
          <ac:spMkLst>
            <pc:docMk/>
            <pc:sldMk cId="4200895050" sldId="260"/>
            <ac:spMk id="10" creationId="{B912F6C7-0423-4B6F-AECE-710C848918FD}"/>
          </ac:spMkLst>
        </pc:spChg>
        <pc:spChg chg="add">
          <ac:chgData name="Joey Zgraggen" userId="c2a35ffb0a248f16" providerId="LiveId" clId="{E4899B63-145E-4E97-AF52-80B11800D75E}" dt="2020-01-18T15:09:57.387" v="818" actId="26606"/>
          <ac:spMkLst>
            <pc:docMk/>
            <pc:sldMk cId="4200895050" sldId="260"/>
            <ac:spMk id="14" creationId="{5BBD3ED2-B0E6-45A2-ABD5-ECF31BC37C2E}"/>
          </ac:spMkLst>
        </pc:spChg>
        <pc:spChg chg="add">
          <ac:chgData name="Joey Zgraggen" userId="c2a35ffb0a248f16" providerId="LiveId" clId="{E4899B63-145E-4E97-AF52-80B11800D75E}" dt="2020-01-18T15:09:57.387" v="818" actId="26606"/>
          <ac:spMkLst>
            <pc:docMk/>
            <pc:sldMk cId="4200895050" sldId="260"/>
            <ac:spMk id="15" creationId="{F2D2D1E8-4ABF-4B6B-B39D-40B080B61E49}"/>
          </ac:spMkLst>
        </pc:spChg>
        <pc:spChg chg="add">
          <ac:chgData name="Joey Zgraggen" userId="c2a35ffb0a248f16" providerId="LiveId" clId="{E4899B63-145E-4E97-AF52-80B11800D75E}" dt="2020-01-18T15:09:57.387" v="818" actId="26606"/>
          <ac:spMkLst>
            <pc:docMk/>
            <pc:sldMk cId="4200895050" sldId="260"/>
            <ac:spMk id="16" creationId="{BC7AB4B5-66A5-48D1-BD88-C60A16ED971B}"/>
          </ac:spMkLst>
        </pc:spChg>
        <pc:cxnChg chg="add del">
          <ac:chgData name="Joey Zgraggen" userId="c2a35ffb0a248f16" providerId="LiveId" clId="{E4899B63-145E-4E97-AF52-80B11800D75E}" dt="2020-01-18T15:09:57.297" v="817" actId="26606"/>
          <ac:cxnSpMkLst>
            <pc:docMk/>
            <pc:sldMk cId="4200895050" sldId="260"/>
            <ac:cxnSpMk id="12" creationId="{A7208205-03EE-4EC8-9C34-59270C1880D8}"/>
          </ac:cxnSpMkLst>
        </pc:cxnChg>
      </pc:sldChg>
      <pc:sldChg chg="addSp modSp add mod setBg">
        <pc:chgData name="Joey Zgraggen" userId="c2a35ffb0a248f16" providerId="LiveId" clId="{E4899B63-145E-4E97-AF52-80B11800D75E}" dt="2020-01-18T15:42:25.248" v="1383" actId="255"/>
        <pc:sldMkLst>
          <pc:docMk/>
          <pc:sldMk cId="2442510821" sldId="261"/>
        </pc:sldMkLst>
        <pc:spChg chg="mod">
          <ac:chgData name="Joey Zgraggen" userId="c2a35ffb0a248f16" providerId="LiveId" clId="{E4899B63-145E-4E97-AF52-80B11800D75E}" dt="2020-01-18T15:39:55.807" v="1117" actId="14100"/>
          <ac:spMkLst>
            <pc:docMk/>
            <pc:sldMk cId="2442510821" sldId="261"/>
            <ac:spMk id="2" creationId="{FCB28C22-B831-409C-BA2F-3E92CF2DBC51}"/>
          </ac:spMkLst>
        </pc:spChg>
        <pc:spChg chg="mod">
          <ac:chgData name="Joey Zgraggen" userId="c2a35ffb0a248f16" providerId="LiveId" clId="{E4899B63-145E-4E97-AF52-80B11800D75E}" dt="2020-01-18T15:42:25.248" v="1383" actId="255"/>
          <ac:spMkLst>
            <pc:docMk/>
            <pc:sldMk cId="2442510821" sldId="261"/>
            <ac:spMk id="3" creationId="{8BB1A76A-4AE6-4C74-8674-B25E57D1C0FD}"/>
          </ac:spMkLst>
        </pc:spChg>
        <pc:spChg chg="add">
          <ac:chgData name="Joey Zgraggen" userId="c2a35ffb0a248f16" providerId="LiveId" clId="{E4899B63-145E-4E97-AF52-80B11800D75E}" dt="2020-01-18T15:10:01.489" v="819" actId="26606"/>
          <ac:spMkLst>
            <pc:docMk/>
            <pc:sldMk cId="2442510821" sldId="261"/>
            <ac:spMk id="8" creationId="{5BBD3ED2-B0E6-45A2-ABD5-ECF31BC37C2E}"/>
          </ac:spMkLst>
        </pc:spChg>
        <pc:spChg chg="add">
          <ac:chgData name="Joey Zgraggen" userId="c2a35ffb0a248f16" providerId="LiveId" clId="{E4899B63-145E-4E97-AF52-80B11800D75E}" dt="2020-01-18T15:10:01.489" v="819" actId="26606"/>
          <ac:spMkLst>
            <pc:docMk/>
            <pc:sldMk cId="2442510821" sldId="261"/>
            <ac:spMk id="10" creationId="{F2D2D1E8-4ABF-4B6B-B39D-40B080B61E49}"/>
          </ac:spMkLst>
        </pc:spChg>
        <pc:spChg chg="add">
          <ac:chgData name="Joey Zgraggen" userId="c2a35ffb0a248f16" providerId="LiveId" clId="{E4899B63-145E-4E97-AF52-80B11800D75E}" dt="2020-01-18T15:10:01.489" v="819" actId="26606"/>
          <ac:spMkLst>
            <pc:docMk/>
            <pc:sldMk cId="2442510821" sldId="261"/>
            <ac:spMk id="12" creationId="{BC7AB4B5-66A5-48D1-BD88-C60A16ED971B}"/>
          </ac:spMkLst>
        </pc:spChg>
      </pc:sldChg>
      <pc:sldChg chg="addSp modSp add mod setBg">
        <pc:chgData name="Joey Zgraggen" userId="c2a35ffb0a248f16" providerId="LiveId" clId="{E4899B63-145E-4E97-AF52-80B11800D75E}" dt="2020-01-18T15:44:10.483" v="1538" actId="255"/>
        <pc:sldMkLst>
          <pc:docMk/>
          <pc:sldMk cId="1504399336" sldId="262"/>
        </pc:sldMkLst>
        <pc:spChg chg="mod">
          <ac:chgData name="Joey Zgraggen" userId="c2a35ffb0a248f16" providerId="LiveId" clId="{E4899B63-145E-4E97-AF52-80B11800D75E}" dt="2020-01-18T15:42:49.074" v="1393" actId="20577"/>
          <ac:spMkLst>
            <pc:docMk/>
            <pc:sldMk cId="1504399336" sldId="262"/>
            <ac:spMk id="2" creationId="{158FBDC2-5DB5-41B0-99C2-965641F0136F}"/>
          </ac:spMkLst>
        </pc:spChg>
        <pc:spChg chg="mod">
          <ac:chgData name="Joey Zgraggen" userId="c2a35ffb0a248f16" providerId="LiveId" clId="{E4899B63-145E-4E97-AF52-80B11800D75E}" dt="2020-01-18T15:44:10.483" v="1538" actId="255"/>
          <ac:spMkLst>
            <pc:docMk/>
            <pc:sldMk cId="1504399336" sldId="262"/>
            <ac:spMk id="3" creationId="{596AFEB9-E44E-411F-88A2-2CBBD6CA76BA}"/>
          </ac:spMkLst>
        </pc:spChg>
        <pc:spChg chg="add">
          <ac:chgData name="Joey Zgraggen" userId="c2a35ffb0a248f16" providerId="LiveId" clId="{E4899B63-145E-4E97-AF52-80B11800D75E}" dt="2020-01-18T15:10:03.762" v="820" actId="26606"/>
          <ac:spMkLst>
            <pc:docMk/>
            <pc:sldMk cId="1504399336" sldId="262"/>
            <ac:spMk id="8" creationId="{5BBD3ED2-B0E6-45A2-ABD5-ECF31BC37C2E}"/>
          </ac:spMkLst>
        </pc:spChg>
        <pc:spChg chg="add">
          <ac:chgData name="Joey Zgraggen" userId="c2a35ffb0a248f16" providerId="LiveId" clId="{E4899B63-145E-4E97-AF52-80B11800D75E}" dt="2020-01-18T15:10:03.762" v="820" actId="26606"/>
          <ac:spMkLst>
            <pc:docMk/>
            <pc:sldMk cId="1504399336" sldId="262"/>
            <ac:spMk id="10" creationId="{F2D2D1E8-4ABF-4B6B-B39D-40B080B61E49}"/>
          </ac:spMkLst>
        </pc:spChg>
        <pc:spChg chg="add">
          <ac:chgData name="Joey Zgraggen" userId="c2a35ffb0a248f16" providerId="LiveId" clId="{E4899B63-145E-4E97-AF52-80B11800D75E}" dt="2020-01-18T15:10:03.762" v="820" actId="26606"/>
          <ac:spMkLst>
            <pc:docMk/>
            <pc:sldMk cId="1504399336" sldId="262"/>
            <ac:spMk id="12" creationId="{BC7AB4B5-66A5-48D1-BD88-C60A16ED971B}"/>
          </ac:spMkLst>
        </pc:spChg>
      </pc:sldChg>
      <pc:sldChg chg="addSp modSp add mod setBg">
        <pc:chgData name="Joey Zgraggen" userId="c2a35ffb0a248f16" providerId="LiveId" clId="{E4899B63-145E-4E97-AF52-80B11800D75E}" dt="2020-01-18T15:51:18.015" v="1802" actId="108"/>
        <pc:sldMkLst>
          <pc:docMk/>
          <pc:sldMk cId="379146948" sldId="263"/>
        </pc:sldMkLst>
        <pc:spChg chg="mod">
          <ac:chgData name="Joey Zgraggen" userId="c2a35ffb0a248f16" providerId="LiveId" clId="{E4899B63-145E-4E97-AF52-80B11800D75E}" dt="2020-01-18T15:51:18.015" v="1802" actId="108"/>
          <ac:spMkLst>
            <pc:docMk/>
            <pc:sldMk cId="379146948" sldId="263"/>
            <ac:spMk id="2" creationId="{FC1E64B8-9C97-40AC-84B3-59D0EC57A837}"/>
          </ac:spMkLst>
        </pc:spChg>
        <pc:spChg chg="mod">
          <ac:chgData name="Joey Zgraggen" userId="c2a35ffb0a248f16" providerId="LiveId" clId="{E4899B63-145E-4E97-AF52-80B11800D75E}" dt="2020-01-18T15:50:02.123" v="1744" actId="20577"/>
          <ac:spMkLst>
            <pc:docMk/>
            <pc:sldMk cId="379146948" sldId="263"/>
            <ac:spMk id="3" creationId="{EB457FCB-BF7D-4D21-993D-76CC8DF17EC2}"/>
          </ac:spMkLst>
        </pc:spChg>
        <pc:spChg chg="add">
          <ac:chgData name="Joey Zgraggen" userId="c2a35ffb0a248f16" providerId="LiveId" clId="{E4899B63-145E-4E97-AF52-80B11800D75E}" dt="2020-01-18T15:10:05.853" v="821" actId="26606"/>
          <ac:spMkLst>
            <pc:docMk/>
            <pc:sldMk cId="379146948" sldId="263"/>
            <ac:spMk id="8" creationId="{5BBD3ED2-B0E6-45A2-ABD5-ECF31BC37C2E}"/>
          </ac:spMkLst>
        </pc:spChg>
        <pc:spChg chg="add">
          <ac:chgData name="Joey Zgraggen" userId="c2a35ffb0a248f16" providerId="LiveId" clId="{E4899B63-145E-4E97-AF52-80B11800D75E}" dt="2020-01-18T15:10:05.853" v="821" actId="26606"/>
          <ac:spMkLst>
            <pc:docMk/>
            <pc:sldMk cId="379146948" sldId="263"/>
            <ac:spMk id="10" creationId="{F2D2D1E8-4ABF-4B6B-B39D-40B080B61E49}"/>
          </ac:spMkLst>
        </pc:spChg>
        <pc:spChg chg="add">
          <ac:chgData name="Joey Zgraggen" userId="c2a35ffb0a248f16" providerId="LiveId" clId="{E4899B63-145E-4E97-AF52-80B11800D75E}" dt="2020-01-18T15:10:05.853" v="821" actId="26606"/>
          <ac:spMkLst>
            <pc:docMk/>
            <pc:sldMk cId="379146948" sldId="263"/>
            <ac:spMk id="12" creationId="{BC7AB4B5-66A5-48D1-BD88-C60A16ED971B}"/>
          </ac:spMkLst>
        </pc:spChg>
      </pc:sldChg>
      <pc:sldChg chg="addSp delSp modSp add mod setBg">
        <pc:chgData name="Joey Zgraggen" userId="c2a35ffb0a248f16" providerId="LiveId" clId="{E4899B63-145E-4E97-AF52-80B11800D75E}" dt="2020-01-18T15:52:15.274" v="1823" actId="20577"/>
        <pc:sldMkLst>
          <pc:docMk/>
          <pc:sldMk cId="4189486642" sldId="264"/>
        </pc:sldMkLst>
        <pc:spChg chg="mod">
          <ac:chgData name="Joey Zgraggen" userId="c2a35ffb0a248f16" providerId="LiveId" clId="{E4899B63-145E-4E97-AF52-80B11800D75E}" dt="2020-01-18T15:52:15.274" v="1823" actId="20577"/>
          <ac:spMkLst>
            <pc:docMk/>
            <pc:sldMk cId="4189486642" sldId="264"/>
            <ac:spMk id="2" creationId="{CDE7435A-830D-43A6-9AA8-8EADF0C75251}"/>
          </ac:spMkLst>
        </pc:spChg>
        <pc:spChg chg="del mod">
          <ac:chgData name="Joey Zgraggen" userId="c2a35ffb0a248f16" providerId="LiveId" clId="{E4899B63-145E-4E97-AF52-80B11800D75E}" dt="2020-01-18T15:50:27.078" v="1745" actId="26606"/>
          <ac:spMkLst>
            <pc:docMk/>
            <pc:sldMk cId="4189486642" sldId="264"/>
            <ac:spMk id="3" creationId="{53749B9F-36B0-4438-B044-8AFC71A84508}"/>
          </ac:spMkLst>
        </pc:spChg>
        <pc:spChg chg="add del">
          <ac:chgData name="Joey Zgraggen" userId="c2a35ffb0a248f16" providerId="LiveId" clId="{E4899B63-145E-4E97-AF52-80B11800D75E}" dt="2020-01-18T15:50:27.078" v="1745" actId="26606"/>
          <ac:spMkLst>
            <pc:docMk/>
            <pc:sldMk cId="4189486642" sldId="264"/>
            <ac:spMk id="8" creationId="{375136A9-49F9-4DA0-A741-F065B0FA091D}"/>
          </ac:spMkLst>
        </pc:spChg>
        <pc:spChg chg="add del">
          <ac:chgData name="Joey Zgraggen" userId="c2a35ffb0a248f16" providerId="LiveId" clId="{E4899B63-145E-4E97-AF52-80B11800D75E}" dt="2020-01-18T15:50:27.078" v="1745" actId="26606"/>
          <ac:spMkLst>
            <pc:docMk/>
            <pc:sldMk cId="4189486642" sldId="264"/>
            <ac:spMk id="10" creationId="{B912F6C7-0423-4B6F-AECE-710C848918FD}"/>
          </ac:spMkLst>
        </pc:spChg>
        <pc:spChg chg="add">
          <ac:chgData name="Joey Zgraggen" userId="c2a35ffb0a248f16" providerId="LiveId" clId="{E4899B63-145E-4E97-AF52-80B11800D75E}" dt="2020-01-18T15:50:27.078" v="1745" actId="26606"/>
          <ac:spMkLst>
            <pc:docMk/>
            <pc:sldMk cId="4189486642" sldId="264"/>
            <ac:spMk id="17" creationId="{8D62164E-4528-40DB-BC26-D6DDE216A059}"/>
          </ac:spMkLst>
        </pc:spChg>
        <pc:spChg chg="add">
          <ac:chgData name="Joey Zgraggen" userId="c2a35ffb0a248f16" providerId="LiveId" clId="{E4899B63-145E-4E97-AF52-80B11800D75E}" dt="2020-01-18T15:50:27.078" v="1745" actId="26606"/>
          <ac:spMkLst>
            <pc:docMk/>
            <pc:sldMk cId="4189486642" sldId="264"/>
            <ac:spMk id="19" creationId="{F30007FA-C6A2-43A0-8045-7016AEF81713}"/>
          </ac:spMkLst>
        </pc:spChg>
        <pc:cxnChg chg="add del">
          <ac:chgData name="Joey Zgraggen" userId="c2a35ffb0a248f16" providerId="LiveId" clId="{E4899B63-145E-4E97-AF52-80B11800D75E}" dt="2020-01-18T15:50:27.078" v="1745" actId="26606"/>
          <ac:cxnSpMkLst>
            <pc:docMk/>
            <pc:sldMk cId="4189486642" sldId="264"/>
            <ac:cxnSpMk id="12" creationId="{A7208205-03EE-4EC8-9C34-59270C1880D8}"/>
          </ac:cxnSpMkLst>
        </pc:cxn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F521B7-4B0B-4EBC-8BBF-70F1DB1F47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749859E5-CD13-46EA-8E6A-44F5A06324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6AFD5FB-A464-4C2D-9BF0-D095474606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FCB5E-57F3-4E03-B344-0D58E6A77647}" type="datetimeFigureOut">
              <a:rPr lang="de-CH" smtClean="0"/>
              <a:t>19.01.2020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15DC373-90EF-4095-B381-35D9C70ADD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6FD29AE-5CDE-408F-80C8-24799D5F5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0246E-A524-4A44-96FC-6A4B955D943D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478648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3AF2038-E107-4DAD-8104-69BAFF9141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426F953E-2BE3-48A4-AD97-D91A57C3EC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E0643A2-A086-4A17-A09D-BBC5DFD143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FCB5E-57F3-4E03-B344-0D58E6A77647}" type="datetimeFigureOut">
              <a:rPr lang="de-CH" smtClean="0"/>
              <a:t>19.01.2020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944983B-F32C-4E41-B76C-23762C6C3B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DF72CAD-5846-4391-B969-A0B78D0F6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0246E-A524-4A44-96FC-6A4B955D943D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932709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D1DDB162-E8DA-4530-942E-C7DEE54F6A1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07729884-0137-43A6-A5BA-A1F5E901B9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CDD1ED8-5EEE-4BFF-9C89-79D8761026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FCB5E-57F3-4E03-B344-0D58E6A77647}" type="datetimeFigureOut">
              <a:rPr lang="de-CH" smtClean="0"/>
              <a:t>19.01.2020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FA35F3C-7EC6-4A53-87D2-DF06236D6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4DAECCD-625D-438D-AFC7-07E392F77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0246E-A524-4A44-96FC-6A4B955D943D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843745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CBE038-7F81-4439-8812-E1D75F66B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76B6122-A44F-478C-9EF7-96629A3896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C8C5020-391E-4D3A-A811-4956793001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FCB5E-57F3-4E03-B344-0D58E6A77647}" type="datetimeFigureOut">
              <a:rPr lang="de-CH" smtClean="0"/>
              <a:t>19.01.2020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BF9A58A-1F91-4879-8A3D-7C5BB72BB5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DCAE31A-17DA-42D0-9B23-46BB0F3477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0246E-A524-4A44-96FC-6A4B955D943D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1275620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5F28269-C7D6-497A-B6D1-A88409DA36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866B74F-59BB-434D-B7D1-EC1A604798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0499798-73DE-4049-84A8-6B6E762914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FCB5E-57F3-4E03-B344-0D58E6A77647}" type="datetimeFigureOut">
              <a:rPr lang="de-CH" smtClean="0"/>
              <a:t>19.01.2020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1D43EF2-4D13-4565-B849-B6FD3B5408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C2E03F9-D859-4483-AEAA-23186698DC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0246E-A524-4A44-96FC-6A4B955D943D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57401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37F4EB-FA29-4334-BBFD-BA47DDC122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76C2C70-91E6-43FC-85AE-EB024D5642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2BFF939-11B9-4B3B-9190-89A6056385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DC04821-739D-4856-B296-6AE4655D02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FCB5E-57F3-4E03-B344-0D58E6A77647}" type="datetimeFigureOut">
              <a:rPr lang="de-CH" smtClean="0"/>
              <a:t>19.01.2020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79426D6-B879-427B-A33E-DD2BA1751C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D97AB19-C1FB-4232-B594-C5BD0AF6F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0246E-A524-4A44-96FC-6A4B955D943D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6868470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524202A-EB09-4693-B133-7EA61E7CCD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B33DFE5-FA43-4CA9-8367-F2D8AE83D2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2558FE1-7D61-40EE-A4C7-FCB245390E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B86AD51-3AC9-4624-929C-596CA3C523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DE279FA7-B773-46E0-91B5-E78B15EC86D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AE97B5E3-9B2C-47CF-973E-578EF1AC7C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FCB5E-57F3-4E03-B344-0D58E6A77647}" type="datetimeFigureOut">
              <a:rPr lang="de-CH" smtClean="0"/>
              <a:t>19.01.2020</a:t>
            </a:fld>
            <a:endParaRPr lang="de-CH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7F3E7BFF-3BF8-4D95-A94C-CE2902F7CA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CE9C12CF-26F0-4AFB-B90C-14EF7956B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0246E-A524-4A44-96FC-6A4B955D943D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714309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C5860B-B2EC-4D99-86F0-B5870B3CA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5093E48F-C69D-491F-A8EB-3DA784FD5C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FCB5E-57F3-4E03-B344-0D58E6A77647}" type="datetimeFigureOut">
              <a:rPr lang="de-CH" smtClean="0"/>
              <a:t>19.01.2020</a:t>
            </a:fld>
            <a:endParaRPr lang="de-CH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1E7A2F7-7DA8-4EA6-B31B-B24495424E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EB40C81-F0FA-4566-B0D2-1B3E9D922C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0246E-A524-4A44-96FC-6A4B955D943D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0812280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1CFB45A3-7FD0-4B11-AF85-D16892CB89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FCB5E-57F3-4E03-B344-0D58E6A77647}" type="datetimeFigureOut">
              <a:rPr lang="de-CH" smtClean="0"/>
              <a:t>19.01.2020</a:t>
            </a:fld>
            <a:endParaRPr lang="de-CH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BD34044-0345-4DAC-86E5-5BE0D9A4C1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842F6F3-412B-4CC4-B144-807D1F8EF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0246E-A524-4A44-96FC-6A4B955D943D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7662048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4141751-8B2D-4414-B65D-30C6E9D205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DAEF79A-32F8-4F7A-BD9D-B4BE6C52E2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64EEC2D-9647-4E98-9840-E063B57A0A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C8DA43F-E178-4DBE-A143-B7BEB88124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FCB5E-57F3-4E03-B344-0D58E6A77647}" type="datetimeFigureOut">
              <a:rPr lang="de-CH" smtClean="0"/>
              <a:t>19.01.2020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45FD620-3337-483A-AAD5-984ECA9EDE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D6F90F6-88D0-43BA-A44E-085644A76E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0246E-A524-4A44-96FC-6A4B955D943D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5863773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8B004F-ED2E-4F40-8162-43ADB8F3E9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91C2C5D4-1E7E-436E-9A63-BBF7C955C2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015317E-385F-46AA-8A77-B828A8E8E0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1817D43-CC16-4F70-9C40-C4A477F275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FCB5E-57F3-4E03-B344-0D58E6A77647}" type="datetimeFigureOut">
              <a:rPr lang="de-CH" smtClean="0"/>
              <a:t>19.01.2020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33C9F89-BAC0-4DE2-BF63-A528741CC7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DC6CF66-5EBA-475B-871D-2BC02B69C2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0246E-A524-4A44-96FC-6A4B955D943D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132271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ABF0A922-BBE8-4204-9C94-917364FF25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3880FF9-0AA7-4497-A539-0EB00E3EF9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B07DFC5-24C0-4CE1-B22E-F1358EF6BC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FFCB5E-57F3-4E03-B344-0D58E6A77647}" type="datetimeFigureOut">
              <a:rPr lang="de-CH" smtClean="0"/>
              <a:t>19.01.2020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097D5F6-15B0-4EBB-B27F-9796B8BA8E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1535FAE-6E98-4AEE-AC32-A697680C9F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A0246E-A524-4A44-96FC-6A4B955D943D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899354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f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40">
            <a:extLst>
              <a:ext uri="{FF2B5EF4-FFF2-40B4-BE49-F238E27FC236}">
                <a16:creationId xmlns:a16="http://schemas.microsoft.com/office/drawing/2014/main" id="{D55CD764-972B-4CA5-A885-53E55C63E1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5C5A76F-B246-44F6-903C-1CC203BDB1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804" y="600001"/>
            <a:ext cx="3771206" cy="163044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400">
                <a:solidFill>
                  <a:schemeClr val="bg1"/>
                </a:solidFill>
              </a:rPr>
              <a:t>2 x 6 x 12 LED RGB Quader</a:t>
            </a:r>
          </a:p>
        </p:txBody>
      </p:sp>
      <p:grpSp>
        <p:nvGrpSpPr>
          <p:cNvPr id="72" name="Group 42">
            <a:extLst>
              <a:ext uri="{FF2B5EF4-FFF2-40B4-BE49-F238E27FC236}">
                <a16:creationId xmlns:a16="http://schemas.microsoft.com/office/drawing/2014/main" id="{F763482E-C6B0-4F8D-90FE-76C25B1BF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167" y="737776"/>
            <a:ext cx="242107" cy="1340860"/>
            <a:chOff x="56167" y="899960"/>
            <a:chExt cx="242107" cy="1340860"/>
          </a:xfrm>
        </p:grpSpPr>
        <p:sp>
          <p:nvSpPr>
            <p:cNvPr id="44" name="Rectangle 2">
              <a:extLst>
                <a:ext uri="{FF2B5EF4-FFF2-40B4-BE49-F238E27FC236}">
                  <a16:creationId xmlns:a16="http://schemas.microsoft.com/office/drawing/2014/main" id="{129B062B-A95D-44CF-8B39-3F512A3CB7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1469719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tangle 59">
              <a:extLst>
                <a:ext uri="{FF2B5EF4-FFF2-40B4-BE49-F238E27FC236}">
                  <a16:creationId xmlns:a16="http://schemas.microsoft.com/office/drawing/2014/main" id="{AAFA0D29-6110-416E-88A2-7FE5D20A1D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1469719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2">
              <a:extLst>
                <a:ext uri="{FF2B5EF4-FFF2-40B4-BE49-F238E27FC236}">
                  <a16:creationId xmlns:a16="http://schemas.microsoft.com/office/drawing/2014/main" id="{6B53A87A-F27C-403F-89E6-5F9C7BF1D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1327605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 59">
              <a:extLst>
                <a:ext uri="{FF2B5EF4-FFF2-40B4-BE49-F238E27FC236}">
                  <a16:creationId xmlns:a16="http://schemas.microsoft.com/office/drawing/2014/main" id="{E9F992CA-17ED-4498-917B-82248E234B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1327605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2">
              <a:extLst>
                <a:ext uri="{FF2B5EF4-FFF2-40B4-BE49-F238E27FC236}">
                  <a16:creationId xmlns:a16="http://schemas.microsoft.com/office/drawing/2014/main" id="{CCE48BBE-46D0-4D42-B76F-82EA8F3B6E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1185491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59">
              <a:extLst>
                <a:ext uri="{FF2B5EF4-FFF2-40B4-BE49-F238E27FC236}">
                  <a16:creationId xmlns:a16="http://schemas.microsoft.com/office/drawing/2014/main" id="{2B60A21C-F925-4D53-9B82-2A54BD8259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1185491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2">
              <a:extLst>
                <a:ext uri="{FF2B5EF4-FFF2-40B4-BE49-F238E27FC236}">
                  <a16:creationId xmlns:a16="http://schemas.microsoft.com/office/drawing/2014/main" id="{F53E30A8-7102-40D6-A663-9858ED1065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1043377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9">
              <a:extLst>
                <a:ext uri="{FF2B5EF4-FFF2-40B4-BE49-F238E27FC236}">
                  <a16:creationId xmlns:a16="http://schemas.microsoft.com/office/drawing/2014/main" id="{8FABC48A-DD76-4A1F-8D69-085FB47FAA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1043377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2">
              <a:extLst>
                <a:ext uri="{FF2B5EF4-FFF2-40B4-BE49-F238E27FC236}">
                  <a16:creationId xmlns:a16="http://schemas.microsoft.com/office/drawing/2014/main" id="{21429B45-62BB-4C66-9F32-F4474D01F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901263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9">
              <a:extLst>
                <a:ext uri="{FF2B5EF4-FFF2-40B4-BE49-F238E27FC236}">
                  <a16:creationId xmlns:a16="http://schemas.microsoft.com/office/drawing/2014/main" id="{6F8ED381-4DC0-432C-9E67-41B64DDBB4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901263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2">
              <a:extLst>
                <a:ext uri="{FF2B5EF4-FFF2-40B4-BE49-F238E27FC236}">
                  <a16:creationId xmlns:a16="http://schemas.microsoft.com/office/drawing/2014/main" id="{22C864E8-53DE-4D7E-845A-0AB035EF25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2180289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59">
              <a:extLst>
                <a:ext uri="{FF2B5EF4-FFF2-40B4-BE49-F238E27FC236}">
                  <a16:creationId xmlns:a16="http://schemas.microsoft.com/office/drawing/2014/main" id="{F907663A-C35E-4E4E-86D3-EDE6C39E1F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2180289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2">
              <a:extLst>
                <a:ext uri="{FF2B5EF4-FFF2-40B4-BE49-F238E27FC236}">
                  <a16:creationId xmlns:a16="http://schemas.microsoft.com/office/drawing/2014/main" id="{29FA51B0-D541-425F-B6B7-A0D8929EFC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2038175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9">
              <a:extLst>
                <a:ext uri="{FF2B5EF4-FFF2-40B4-BE49-F238E27FC236}">
                  <a16:creationId xmlns:a16="http://schemas.microsoft.com/office/drawing/2014/main" id="{86A9FEBF-8037-4D08-BCB0-C5D294A2BB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2038175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2">
              <a:extLst>
                <a:ext uri="{FF2B5EF4-FFF2-40B4-BE49-F238E27FC236}">
                  <a16:creationId xmlns:a16="http://schemas.microsoft.com/office/drawing/2014/main" id="{CC11EA10-D9DC-4A52-B789-8CD67A55C4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1896061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9">
              <a:extLst>
                <a:ext uri="{FF2B5EF4-FFF2-40B4-BE49-F238E27FC236}">
                  <a16:creationId xmlns:a16="http://schemas.microsoft.com/office/drawing/2014/main" id="{338DE07B-B730-4132-83B4-44986FED79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1896061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2">
              <a:extLst>
                <a:ext uri="{FF2B5EF4-FFF2-40B4-BE49-F238E27FC236}">
                  <a16:creationId xmlns:a16="http://schemas.microsoft.com/office/drawing/2014/main" id="{6697E973-A918-4FD8-9A4C-5B13A5B65C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1753947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59">
              <a:extLst>
                <a:ext uri="{FF2B5EF4-FFF2-40B4-BE49-F238E27FC236}">
                  <a16:creationId xmlns:a16="http://schemas.microsoft.com/office/drawing/2014/main" id="{AA4CD7CC-D5FB-4427-A6D4-D594E979EB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1753947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2">
              <a:extLst>
                <a:ext uri="{FF2B5EF4-FFF2-40B4-BE49-F238E27FC236}">
                  <a16:creationId xmlns:a16="http://schemas.microsoft.com/office/drawing/2014/main" id="{DFC90C0F-5A62-47A8-B06E-2F6D61E7B3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1611833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59">
              <a:extLst>
                <a:ext uri="{FF2B5EF4-FFF2-40B4-BE49-F238E27FC236}">
                  <a16:creationId xmlns:a16="http://schemas.microsoft.com/office/drawing/2014/main" id="{7BF589B4-EC07-4428-B4C9-09EB55FA23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1611833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Grafik 4" descr="Ein Bild, das drinnen enthält.&#10;&#10;Automatisch generierte Beschreibung">
            <a:extLst>
              <a:ext uri="{FF2B5EF4-FFF2-40B4-BE49-F238E27FC236}">
                <a16:creationId xmlns:a16="http://schemas.microsoft.com/office/drawing/2014/main" id="{FB6AB3A3-BB6A-4B4F-9191-B9D3639DEA1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/>
          </a:blip>
          <a:srcRect l="7336" r="22426"/>
          <a:stretch/>
        </p:blipFill>
        <p:spPr>
          <a:xfrm>
            <a:off x="4636008" y="10"/>
            <a:ext cx="7555992" cy="6857990"/>
          </a:xfrm>
          <a:prstGeom prst="rect">
            <a:avLst/>
          </a:prstGeom>
        </p:spPr>
      </p:pic>
      <p:sp>
        <p:nvSpPr>
          <p:cNvPr id="65" name="Rectangle 64">
            <a:extLst>
              <a:ext uri="{FF2B5EF4-FFF2-40B4-BE49-F238E27FC236}">
                <a16:creationId xmlns:a16="http://schemas.microsoft.com/office/drawing/2014/main" id="{34165AB3-7006-4430-BCE3-25476BE133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640714"/>
            <a:ext cx="5291468" cy="42172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C9967D5-D904-4950-9698-BE19503120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7408" y="3048670"/>
            <a:ext cx="4282817" cy="312346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1800"/>
              <a:t>Joey Zgraggen, Moritz Würth, Viktor Gsteiger</a:t>
            </a:r>
          </a:p>
          <a:p>
            <a:pPr marL="0" indent="0">
              <a:buNone/>
            </a:pPr>
            <a:r>
              <a:rPr lang="en-US" sz="1800"/>
              <a:t>10904-01: Computer Architecture and Operating Systems</a:t>
            </a:r>
          </a:p>
          <a:p>
            <a:pPr marL="0" indent="0">
              <a:buNone/>
            </a:pPr>
            <a:r>
              <a:rPr lang="en-US" sz="1800"/>
              <a:t>20.01.2020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E3E51905-F374-4E1A-97CF-B741584B74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01384"/>
            <a:ext cx="5852160" cy="3566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6135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Rectangle 11">
            <a:extLst>
              <a:ext uri="{FF2B5EF4-FFF2-40B4-BE49-F238E27FC236}">
                <a16:creationId xmlns:a16="http://schemas.microsoft.com/office/drawing/2014/main" id="{9D3A9E89-033E-4C4A-8C41-416DABFFD3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13">
            <a:extLst>
              <a:ext uri="{FF2B5EF4-FFF2-40B4-BE49-F238E27FC236}">
                <a16:creationId xmlns:a16="http://schemas.microsoft.com/office/drawing/2014/main" id="{86293361-111E-427D-8E5B-256944AC83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44588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85C7C6F-C092-4166-9660-6EF597E1B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40797" y="1122363"/>
            <a:ext cx="3084758" cy="290288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Eine Platine?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A19A3F5-314C-46CC-8695-7C6BFCACF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741664" y="73152"/>
            <a:ext cx="1178966" cy="232963"/>
            <a:chOff x="7763256" y="73152"/>
            <a:chExt cx="1178966" cy="232963"/>
          </a:xfrm>
        </p:grpSpPr>
        <p:sp>
          <p:nvSpPr>
            <p:cNvPr id="17" name="Rectangle 64">
              <a:extLst>
                <a:ext uri="{FF2B5EF4-FFF2-40B4-BE49-F238E27FC236}">
                  <a16:creationId xmlns:a16="http://schemas.microsoft.com/office/drawing/2014/main" id="{278F674D-D76D-4798-B032-C8B53BB243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66">
              <a:extLst>
                <a:ext uri="{FF2B5EF4-FFF2-40B4-BE49-F238E27FC236}">
                  <a16:creationId xmlns:a16="http://schemas.microsoft.com/office/drawing/2014/main" id="{93C95A67-CFD6-49FD-BAAA-A697C0CD39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64">
              <a:extLst>
                <a:ext uri="{FF2B5EF4-FFF2-40B4-BE49-F238E27FC236}">
                  <a16:creationId xmlns:a16="http://schemas.microsoft.com/office/drawing/2014/main" id="{182CC514-9A22-43DC-9B8B-274A1BA4F3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66">
              <a:extLst>
                <a:ext uri="{FF2B5EF4-FFF2-40B4-BE49-F238E27FC236}">
                  <a16:creationId xmlns:a16="http://schemas.microsoft.com/office/drawing/2014/main" id="{C5736E08-B988-4CC3-A244-9E5F806B4C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64">
              <a:extLst>
                <a:ext uri="{FF2B5EF4-FFF2-40B4-BE49-F238E27FC236}">
                  <a16:creationId xmlns:a16="http://schemas.microsoft.com/office/drawing/2014/main" id="{B2938EAC-3109-4B44-9E80-A9A7D99F14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66">
              <a:extLst>
                <a:ext uri="{FF2B5EF4-FFF2-40B4-BE49-F238E27FC236}">
                  <a16:creationId xmlns:a16="http://schemas.microsoft.com/office/drawing/2014/main" id="{E10B9525-3F05-4446-8486-E44910EE65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64">
              <a:extLst>
                <a:ext uri="{FF2B5EF4-FFF2-40B4-BE49-F238E27FC236}">
                  <a16:creationId xmlns:a16="http://schemas.microsoft.com/office/drawing/2014/main" id="{F93E511D-E6DC-4D13-976A-0110E165A5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66">
              <a:extLst>
                <a:ext uri="{FF2B5EF4-FFF2-40B4-BE49-F238E27FC236}">
                  <a16:creationId xmlns:a16="http://schemas.microsoft.com/office/drawing/2014/main" id="{85684F25-E83E-4E6D-AD9A-B9BDDB0E7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64">
              <a:extLst>
                <a:ext uri="{FF2B5EF4-FFF2-40B4-BE49-F238E27FC236}">
                  <a16:creationId xmlns:a16="http://schemas.microsoft.com/office/drawing/2014/main" id="{118B2579-8426-416F-8744-D7EB91511A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66">
              <a:extLst>
                <a:ext uri="{FF2B5EF4-FFF2-40B4-BE49-F238E27FC236}">
                  <a16:creationId xmlns:a16="http://schemas.microsoft.com/office/drawing/2014/main" id="{5B4CB9E6-5FA1-4665-888E-BEBD41CC86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64">
              <a:extLst>
                <a:ext uri="{FF2B5EF4-FFF2-40B4-BE49-F238E27FC236}">
                  <a16:creationId xmlns:a16="http://schemas.microsoft.com/office/drawing/2014/main" id="{5095E589-7E16-4865-B076-8C04BA65A0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66">
              <a:extLst>
                <a:ext uri="{FF2B5EF4-FFF2-40B4-BE49-F238E27FC236}">
                  <a16:creationId xmlns:a16="http://schemas.microsoft.com/office/drawing/2014/main" id="{6D0546CB-725B-4586-BEDD-A8E1DA4969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64">
              <a:extLst>
                <a:ext uri="{FF2B5EF4-FFF2-40B4-BE49-F238E27FC236}">
                  <a16:creationId xmlns:a16="http://schemas.microsoft.com/office/drawing/2014/main" id="{AB5EE017-5E43-4AB4-BF17-C2150694C3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66">
              <a:extLst>
                <a:ext uri="{FF2B5EF4-FFF2-40B4-BE49-F238E27FC236}">
                  <a16:creationId xmlns:a16="http://schemas.microsoft.com/office/drawing/2014/main" id="{456BFE42-FE3E-4763-A6E8-BC9C34C101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64">
              <a:extLst>
                <a:ext uri="{FF2B5EF4-FFF2-40B4-BE49-F238E27FC236}">
                  <a16:creationId xmlns:a16="http://schemas.microsoft.com/office/drawing/2014/main" id="{A395DBA0-7465-4857-B1C8-CB25971B03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66">
              <a:extLst>
                <a:ext uri="{FF2B5EF4-FFF2-40B4-BE49-F238E27FC236}">
                  <a16:creationId xmlns:a16="http://schemas.microsoft.com/office/drawing/2014/main" id="{BC8EB897-B7B1-4BAD-AB7C-A40DE6F4BF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64">
              <a:extLst>
                <a:ext uri="{FF2B5EF4-FFF2-40B4-BE49-F238E27FC236}">
                  <a16:creationId xmlns:a16="http://schemas.microsoft.com/office/drawing/2014/main" id="{4664B19C-7F4F-4092-ADCA-581CE08E1A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66">
              <a:extLst>
                <a:ext uri="{FF2B5EF4-FFF2-40B4-BE49-F238E27FC236}">
                  <a16:creationId xmlns:a16="http://schemas.microsoft.com/office/drawing/2014/main" id="{1841D5A7-F7A1-4A43-834B-F6DF2B0E2F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64">
              <a:extLst>
                <a:ext uri="{FF2B5EF4-FFF2-40B4-BE49-F238E27FC236}">
                  <a16:creationId xmlns:a16="http://schemas.microsoft.com/office/drawing/2014/main" id="{07387B72-31EA-4F4A-8CAD-2132C33354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66">
              <a:extLst>
                <a:ext uri="{FF2B5EF4-FFF2-40B4-BE49-F238E27FC236}">
                  <a16:creationId xmlns:a16="http://schemas.microsoft.com/office/drawing/2014/main" id="{99841BC6-D90A-4F47-B7B0-21B4DEA249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Grafik 6" descr="Ein Bild, das Person enthält.&#10;&#10;Automatisch generierte Beschreibung">
            <a:extLst>
              <a:ext uri="{FF2B5EF4-FFF2-40B4-BE49-F238E27FC236}">
                <a16:creationId xmlns:a16="http://schemas.microsoft.com/office/drawing/2014/main" id="{3CAA83CF-C184-4A47-98B7-29AD51D1999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19" r="23560"/>
          <a:stretch/>
        </p:blipFill>
        <p:spPr>
          <a:xfrm>
            <a:off x="224949" y="576072"/>
            <a:ext cx="3919228" cy="5522976"/>
          </a:xfrm>
          <a:prstGeom prst="rect">
            <a:avLst/>
          </a:prstGeom>
        </p:spPr>
      </p:pic>
      <p:pic>
        <p:nvPicPr>
          <p:cNvPr id="5" name="Inhaltsplatzhalter 4" descr="Ein Bild, das Schaltkreis, Elektronik enthält.&#10;&#10;Automatisch generierte Beschreibung">
            <a:extLst>
              <a:ext uri="{FF2B5EF4-FFF2-40B4-BE49-F238E27FC236}">
                <a16:creationId xmlns:a16="http://schemas.microsoft.com/office/drawing/2014/main" id="{BBC8B28E-0278-4544-BED0-EBBFB9D11E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55" r="20575"/>
          <a:stretch/>
        </p:blipFill>
        <p:spPr>
          <a:xfrm>
            <a:off x="4346544" y="576072"/>
            <a:ext cx="3922776" cy="5522976"/>
          </a:xfrm>
          <a:prstGeom prst="rect">
            <a:avLst/>
          </a:prstGeom>
        </p:spPr>
      </p:pic>
      <p:sp>
        <p:nvSpPr>
          <p:cNvPr id="43" name="Rectangle 37">
            <a:extLst>
              <a:ext uri="{FF2B5EF4-FFF2-40B4-BE49-F238E27FC236}">
                <a16:creationId xmlns:a16="http://schemas.microsoft.com/office/drawing/2014/main" id="{78907291-9D6D-4740-81DB-441477BCA2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01384"/>
            <a:ext cx="12192000" cy="35661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9654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9D3A9E89-033E-4C4A-8C41-416DABFFD3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6293361-111E-427D-8E5B-256944AC83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44588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9E022F9-F927-4D1C-AFF3-1427F406FB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40797" y="1122363"/>
            <a:ext cx="3084758" cy="290288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Oder doch zwei?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9A19A3F5-314C-46CC-8695-7C6BFCACF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741664" y="73152"/>
            <a:ext cx="1178966" cy="232963"/>
            <a:chOff x="7763256" y="73152"/>
            <a:chExt cx="1178966" cy="232963"/>
          </a:xfrm>
        </p:grpSpPr>
        <p:sp>
          <p:nvSpPr>
            <p:cNvPr id="46" name="Rectangle 64">
              <a:extLst>
                <a:ext uri="{FF2B5EF4-FFF2-40B4-BE49-F238E27FC236}">
                  <a16:creationId xmlns:a16="http://schemas.microsoft.com/office/drawing/2014/main" id="{278F674D-D76D-4798-B032-C8B53BB243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66">
              <a:extLst>
                <a:ext uri="{FF2B5EF4-FFF2-40B4-BE49-F238E27FC236}">
                  <a16:creationId xmlns:a16="http://schemas.microsoft.com/office/drawing/2014/main" id="{93C95A67-CFD6-49FD-BAAA-A697C0CD39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64">
              <a:extLst>
                <a:ext uri="{FF2B5EF4-FFF2-40B4-BE49-F238E27FC236}">
                  <a16:creationId xmlns:a16="http://schemas.microsoft.com/office/drawing/2014/main" id="{182CC514-9A22-43DC-9B8B-274A1BA4F3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66">
              <a:extLst>
                <a:ext uri="{FF2B5EF4-FFF2-40B4-BE49-F238E27FC236}">
                  <a16:creationId xmlns:a16="http://schemas.microsoft.com/office/drawing/2014/main" id="{C5736E08-B988-4CC3-A244-9E5F806B4C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64">
              <a:extLst>
                <a:ext uri="{FF2B5EF4-FFF2-40B4-BE49-F238E27FC236}">
                  <a16:creationId xmlns:a16="http://schemas.microsoft.com/office/drawing/2014/main" id="{B2938EAC-3109-4B44-9E80-A9A7D99F14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66">
              <a:extLst>
                <a:ext uri="{FF2B5EF4-FFF2-40B4-BE49-F238E27FC236}">
                  <a16:creationId xmlns:a16="http://schemas.microsoft.com/office/drawing/2014/main" id="{E10B9525-3F05-4446-8486-E44910EE65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64">
              <a:extLst>
                <a:ext uri="{FF2B5EF4-FFF2-40B4-BE49-F238E27FC236}">
                  <a16:creationId xmlns:a16="http://schemas.microsoft.com/office/drawing/2014/main" id="{F93E511D-E6DC-4D13-976A-0110E165A5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66">
              <a:extLst>
                <a:ext uri="{FF2B5EF4-FFF2-40B4-BE49-F238E27FC236}">
                  <a16:creationId xmlns:a16="http://schemas.microsoft.com/office/drawing/2014/main" id="{85684F25-E83E-4E6D-AD9A-B9BDDB0E7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64">
              <a:extLst>
                <a:ext uri="{FF2B5EF4-FFF2-40B4-BE49-F238E27FC236}">
                  <a16:creationId xmlns:a16="http://schemas.microsoft.com/office/drawing/2014/main" id="{118B2579-8426-416F-8744-D7EB91511A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66">
              <a:extLst>
                <a:ext uri="{FF2B5EF4-FFF2-40B4-BE49-F238E27FC236}">
                  <a16:creationId xmlns:a16="http://schemas.microsoft.com/office/drawing/2014/main" id="{5B4CB9E6-5FA1-4665-888E-BEBD41CC86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64">
              <a:extLst>
                <a:ext uri="{FF2B5EF4-FFF2-40B4-BE49-F238E27FC236}">
                  <a16:creationId xmlns:a16="http://schemas.microsoft.com/office/drawing/2014/main" id="{5095E589-7E16-4865-B076-8C04BA65A0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66">
              <a:extLst>
                <a:ext uri="{FF2B5EF4-FFF2-40B4-BE49-F238E27FC236}">
                  <a16:creationId xmlns:a16="http://schemas.microsoft.com/office/drawing/2014/main" id="{6D0546CB-725B-4586-BEDD-A8E1DA4969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64">
              <a:extLst>
                <a:ext uri="{FF2B5EF4-FFF2-40B4-BE49-F238E27FC236}">
                  <a16:creationId xmlns:a16="http://schemas.microsoft.com/office/drawing/2014/main" id="{AB5EE017-5E43-4AB4-BF17-C2150694C3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66">
              <a:extLst>
                <a:ext uri="{FF2B5EF4-FFF2-40B4-BE49-F238E27FC236}">
                  <a16:creationId xmlns:a16="http://schemas.microsoft.com/office/drawing/2014/main" id="{456BFE42-FE3E-4763-A6E8-BC9C34C101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64">
              <a:extLst>
                <a:ext uri="{FF2B5EF4-FFF2-40B4-BE49-F238E27FC236}">
                  <a16:creationId xmlns:a16="http://schemas.microsoft.com/office/drawing/2014/main" id="{A395DBA0-7465-4857-B1C8-CB25971B03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6">
              <a:extLst>
                <a:ext uri="{FF2B5EF4-FFF2-40B4-BE49-F238E27FC236}">
                  <a16:creationId xmlns:a16="http://schemas.microsoft.com/office/drawing/2014/main" id="{BC8EB897-B7B1-4BAD-AB7C-A40DE6F4BF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4">
              <a:extLst>
                <a:ext uri="{FF2B5EF4-FFF2-40B4-BE49-F238E27FC236}">
                  <a16:creationId xmlns:a16="http://schemas.microsoft.com/office/drawing/2014/main" id="{4664B19C-7F4F-4092-ADCA-581CE08E1A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6">
              <a:extLst>
                <a:ext uri="{FF2B5EF4-FFF2-40B4-BE49-F238E27FC236}">
                  <a16:creationId xmlns:a16="http://schemas.microsoft.com/office/drawing/2014/main" id="{1841D5A7-F7A1-4A43-834B-F6DF2B0E2F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4">
              <a:extLst>
                <a:ext uri="{FF2B5EF4-FFF2-40B4-BE49-F238E27FC236}">
                  <a16:creationId xmlns:a16="http://schemas.microsoft.com/office/drawing/2014/main" id="{07387B72-31EA-4F4A-8CAD-2132C33354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6">
              <a:extLst>
                <a:ext uri="{FF2B5EF4-FFF2-40B4-BE49-F238E27FC236}">
                  <a16:creationId xmlns:a16="http://schemas.microsoft.com/office/drawing/2014/main" id="{99841BC6-D90A-4F47-B7B0-21B4DEA249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Grafik 6">
            <a:extLst>
              <a:ext uri="{FF2B5EF4-FFF2-40B4-BE49-F238E27FC236}">
                <a16:creationId xmlns:a16="http://schemas.microsoft.com/office/drawing/2014/main" id="{B87990CA-8C4A-4595-8580-E4DAC7FCAD9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84" r="-3" b="-3"/>
          <a:stretch/>
        </p:blipFill>
        <p:spPr>
          <a:xfrm rot="5400000">
            <a:off x="-576925" y="1377946"/>
            <a:ext cx="5522976" cy="3919228"/>
          </a:xfrm>
          <a:prstGeom prst="rect">
            <a:avLst/>
          </a:prstGeom>
        </p:spPr>
      </p:pic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56D097BD-9FFF-42E0-A33E-3CC5FDF00D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99" r="34210"/>
          <a:stretch/>
        </p:blipFill>
        <p:spPr>
          <a:xfrm>
            <a:off x="4346544" y="576072"/>
            <a:ext cx="3922776" cy="5522976"/>
          </a:xfrm>
          <a:prstGeom prst="rect">
            <a:avLst/>
          </a:prstGeom>
        </p:spPr>
      </p:pic>
      <p:sp>
        <p:nvSpPr>
          <p:cNvPr id="67" name="Rectangle 66">
            <a:extLst>
              <a:ext uri="{FF2B5EF4-FFF2-40B4-BE49-F238E27FC236}">
                <a16:creationId xmlns:a16="http://schemas.microsoft.com/office/drawing/2014/main" id="{78907291-9D6D-4740-81DB-441477BCA2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01384"/>
            <a:ext cx="12192000" cy="35661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4923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9">
            <a:extLst>
              <a:ext uri="{FF2B5EF4-FFF2-40B4-BE49-F238E27FC236}">
                <a16:creationId xmlns:a16="http://schemas.microsoft.com/office/drawing/2014/main" id="{9D3A9E89-033E-4C4A-8C41-416DABFFD3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11">
            <a:extLst>
              <a:ext uri="{FF2B5EF4-FFF2-40B4-BE49-F238E27FC236}">
                <a16:creationId xmlns:a16="http://schemas.microsoft.com/office/drawing/2014/main" id="{86293361-111E-427D-8E5B-256944AC83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44588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441989D-4D83-4A3B-BD69-7D768D1BCE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4808" y="1122363"/>
            <a:ext cx="5120640" cy="290288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Das finish</a:t>
            </a:r>
          </a:p>
        </p:txBody>
      </p:sp>
      <p:grpSp>
        <p:nvGrpSpPr>
          <p:cNvPr id="40" name="Group 13">
            <a:extLst>
              <a:ext uri="{FF2B5EF4-FFF2-40B4-BE49-F238E27FC236}">
                <a16:creationId xmlns:a16="http://schemas.microsoft.com/office/drawing/2014/main" id="{45E2E1AA-FCC7-4C80-AD5D-341E9F49E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464808" y="73152"/>
            <a:ext cx="1178966" cy="232963"/>
            <a:chOff x="6464808" y="73152"/>
            <a:chExt cx="1178966" cy="232963"/>
          </a:xfrm>
        </p:grpSpPr>
        <p:sp>
          <p:nvSpPr>
            <p:cNvPr id="15" name="Rectangle 64">
              <a:extLst>
                <a:ext uri="{FF2B5EF4-FFF2-40B4-BE49-F238E27FC236}">
                  <a16:creationId xmlns:a16="http://schemas.microsoft.com/office/drawing/2014/main" id="{45A9BC78-B2A2-4EE8-918E-A0980A3C7E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64629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66">
              <a:extLst>
                <a:ext uri="{FF2B5EF4-FFF2-40B4-BE49-F238E27FC236}">
                  <a16:creationId xmlns:a16="http://schemas.microsoft.com/office/drawing/2014/main" id="{B6B4C4EF-CD72-4C2A-AF9D-4AE3396C66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64629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64">
              <a:extLst>
                <a:ext uri="{FF2B5EF4-FFF2-40B4-BE49-F238E27FC236}">
                  <a16:creationId xmlns:a16="http://schemas.microsoft.com/office/drawing/2014/main" id="{7F3F9387-E772-47C0-8EFF-60187605AC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3967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66">
              <a:extLst>
                <a:ext uri="{FF2B5EF4-FFF2-40B4-BE49-F238E27FC236}">
                  <a16:creationId xmlns:a16="http://schemas.microsoft.com/office/drawing/2014/main" id="{5272C286-4AD1-4B30-8B2E-956F1985BF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3967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64">
              <a:extLst>
                <a:ext uri="{FF2B5EF4-FFF2-40B4-BE49-F238E27FC236}">
                  <a16:creationId xmlns:a16="http://schemas.microsoft.com/office/drawing/2014/main" id="{78929639-54CA-43F0-B7FB-73B6C4E37E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714719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66">
              <a:extLst>
                <a:ext uri="{FF2B5EF4-FFF2-40B4-BE49-F238E27FC236}">
                  <a16:creationId xmlns:a16="http://schemas.microsoft.com/office/drawing/2014/main" id="{9FF9CC1E-36C1-4F95-B488-90B3CD19CC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714719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64">
              <a:extLst>
                <a:ext uri="{FF2B5EF4-FFF2-40B4-BE49-F238E27FC236}">
                  <a16:creationId xmlns:a16="http://schemas.microsoft.com/office/drawing/2014/main" id="{4636A28A-DD6F-4893-ADF6-98944467BA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89763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66">
              <a:extLst>
                <a:ext uri="{FF2B5EF4-FFF2-40B4-BE49-F238E27FC236}">
                  <a16:creationId xmlns:a16="http://schemas.microsoft.com/office/drawing/2014/main" id="{20D4C555-D791-4F9B-98BC-EF9B706D60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89763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64">
              <a:extLst>
                <a:ext uri="{FF2B5EF4-FFF2-40B4-BE49-F238E27FC236}">
                  <a16:creationId xmlns:a16="http://schemas.microsoft.com/office/drawing/2014/main" id="{402F52F8-932B-4EB1-A835-A729F43E52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64808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66">
              <a:extLst>
                <a:ext uri="{FF2B5EF4-FFF2-40B4-BE49-F238E27FC236}">
                  <a16:creationId xmlns:a16="http://schemas.microsoft.com/office/drawing/2014/main" id="{A2211490-31FB-446C-A954-BD9E7A13C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64808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64">
              <a:extLst>
                <a:ext uri="{FF2B5EF4-FFF2-40B4-BE49-F238E27FC236}">
                  <a16:creationId xmlns:a16="http://schemas.microsoft.com/office/drawing/2014/main" id="{56037A67-611E-4259-B82F-778469D2A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89406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66">
              <a:extLst>
                <a:ext uri="{FF2B5EF4-FFF2-40B4-BE49-F238E27FC236}">
                  <a16:creationId xmlns:a16="http://schemas.microsoft.com/office/drawing/2014/main" id="{197CB0E6-A613-4E52-9D74-E0A7305981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89406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64">
              <a:extLst>
                <a:ext uri="{FF2B5EF4-FFF2-40B4-BE49-F238E27FC236}">
                  <a16:creationId xmlns:a16="http://schemas.microsoft.com/office/drawing/2014/main" id="{272F6CBC-908D-428B-996E-7698ABA2E6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4451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66">
              <a:extLst>
                <a:ext uri="{FF2B5EF4-FFF2-40B4-BE49-F238E27FC236}">
                  <a16:creationId xmlns:a16="http://schemas.microsoft.com/office/drawing/2014/main" id="{22F6F6CC-2B33-404F-9226-267964229F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4451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64">
              <a:extLst>
                <a:ext uri="{FF2B5EF4-FFF2-40B4-BE49-F238E27FC236}">
                  <a16:creationId xmlns:a16="http://schemas.microsoft.com/office/drawing/2014/main" id="{603C3C50-3545-4D3F-AFB9-6693DBA66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39496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66">
              <a:extLst>
                <a:ext uri="{FF2B5EF4-FFF2-40B4-BE49-F238E27FC236}">
                  <a16:creationId xmlns:a16="http://schemas.microsoft.com/office/drawing/2014/main" id="{81DFEA65-6A53-42D0-B43C-E83253D841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39496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64">
              <a:extLst>
                <a:ext uri="{FF2B5EF4-FFF2-40B4-BE49-F238E27FC236}">
                  <a16:creationId xmlns:a16="http://schemas.microsoft.com/office/drawing/2014/main" id="{E0A6F791-574E-491C-A2AC-49729C2ED7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214540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66">
              <a:extLst>
                <a:ext uri="{FF2B5EF4-FFF2-40B4-BE49-F238E27FC236}">
                  <a16:creationId xmlns:a16="http://schemas.microsoft.com/office/drawing/2014/main" id="{70FF9C5B-20CC-4916-86B8-F44F009EA5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214540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64">
              <a:extLst>
                <a:ext uri="{FF2B5EF4-FFF2-40B4-BE49-F238E27FC236}">
                  <a16:creationId xmlns:a16="http://schemas.microsoft.com/office/drawing/2014/main" id="{9AA3AA5D-F560-4530-9097-757F6612FF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089585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66">
              <a:extLst>
                <a:ext uri="{FF2B5EF4-FFF2-40B4-BE49-F238E27FC236}">
                  <a16:creationId xmlns:a16="http://schemas.microsoft.com/office/drawing/2014/main" id="{B194DD1A-45E8-4A26-B4F8-8A916522D4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089585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Inhaltsplatzhalter 4" descr="Ein Bild, das drinnen, Wand enthält.&#10;&#10;Automatisch generierte Beschreibung">
            <a:extLst>
              <a:ext uri="{FF2B5EF4-FFF2-40B4-BE49-F238E27FC236}">
                <a16:creationId xmlns:a16="http://schemas.microsoft.com/office/drawing/2014/main" id="{C81990A0-1DB4-43D2-81D0-BD06B2D7DF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966" b="2"/>
          <a:stretch/>
        </p:blipFill>
        <p:spPr>
          <a:xfrm rot="5400000">
            <a:off x="420624" y="749808"/>
            <a:ext cx="5522976" cy="5175504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78907291-9D6D-4740-81DB-441477BCA2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01384"/>
            <a:ext cx="12192000" cy="35661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9561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7">
            <a:extLst>
              <a:ext uri="{FF2B5EF4-FFF2-40B4-BE49-F238E27FC236}">
                <a16:creationId xmlns:a16="http://schemas.microsoft.com/office/drawing/2014/main" id="{7D67C2EE-AFA7-458A-8695-51B546F47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id="{A5271697-90F1-4A23-8EF2-0179F2EAFA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"/>
            <a:ext cx="606972" cy="323398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11">
            <a:extLst>
              <a:ext uri="{FF2B5EF4-FFF2-40B4-BE49-F238E27FC236}">
                <a16:creationId xmlns:a16="http://schemas.microsoft.com/office/drawing/2014/main" id="{9D800584-727A-48CF-8223-244AD9717C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967" y="0"/>
            <a:ext cx="11585033" cy="323398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FE20649-8E44-4285-863C-0457567CEA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6649" y="721805"/>
            <a:ext cx="10258732" cy="2147520"/>
          </a:xfrm>
        </p:spPr>
        <p:txBody>
          <a:bodyPr anchor="b">
            <a:normAutofit/>
          </a:bodyPr>
          <a:lstStyle/>
          <a:p>
            <a:r>
              <a:rPr lang="de-CH" sz="6000"/>
              <a:t>Probleme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221A507-76C4-489F-9F32-ECC44C5DC4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88720" y="73152"/>
            <a:ext cx="1178966" cy="232963"/>
            <a:chOff x="1188720" y="73152"/>
            <a:chExt cx="1178966" cy="232963"/>
          </a:xfrm>
        </p:grpSpPr>
        <p:sp>
          <p:nvSpPr>
            <p:cNvPr id="15" name="Rectangle 64">
              <a:extLst>
                <a:ext uri="{FF2B5EF4-FFF2-40B4-BE49-F238E27FC236}">
                  <a16:creationId xmlns:a16="http://schemas.microsoft.com/office/drawing/2014/main" id="{7DC847D7-5EB9-4FE0-B168-3DE1EB4EF3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88541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66">
              <a:extLst>
                <a:ext uri="{FF2B5EF4-FFF2-40B4-BE49-F238E27FC236}">
                  <a16:creationId xmlns:a16="http://schemas.microsoft.com/office/drawing/2014/main" id="{F6F873C5-6B08-4AFE-A352-0A7CBBF461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88541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64">
              <a:extLst>
                <a:ext uri="{FF2B5EF4-FFF2-40B4-BE49-F238E27FC236}">
                  <a16:creationId xmlns:a16="http://schemas.microsoft.com/office/drawing/2014/main" id="{B0DB0814-1ED8-487C-B9C3-0A3D8FCF9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3586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66">
              <a:extLst>
                <a:ext uri="{FF2B5EF4-FFF2-40B4-BE49-F238E27FC236}">
                  <a16:creationId xmlns:a16="http://schemas.microsoft.com/office/drawing/2014/main" id="{F5F3852A-F720-4D40-A134-9973D3E1F0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3586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64">
              <a:extLst>
                <a:ext uri="{FF2B5EF4-FFF2-40B4-BE49-F238E27FC236}">
                  <a16:creationId xmlns:a16="http://schemas.microsoft.com/office/drawing/2014/main" id="{1B5D5737-4218-40BA-8AF2-1AE5DECD3E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438631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66">
              <a:extLst>
                <a:ext uri="{FF2B5EF4-FFF2-40B4-BE49-F238E27FC236}">
                  <a16:creationId xmlns:a16="http://schemas.microsoft.com/office/drawing/2014/main" id="{B935F463-D65C-49FE-A92B-41F5ECDA68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438631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64">
              <a:extLst>
                <a:ext uri="{FF2B5EF4-FFF2-40B4-BE49-F238E27FC236}">
                  <a16:creationId xmlns:a16="http://schemas.microsoft.com/office/drawing/2014/main" id="{F6CA73CF-0DFE-4798-BC6E-C387843B4D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3675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66">
              <a:extLst>
                <a:ext uri="{FF2B5EF4-FFF2-40B4-BE49-F238E27FC236}">
                  <a16:creationId xmlns:a16="http://schemas.microsoft.com/office/drawing/2014/main" id="{98C7D6EA-A5D9-4522-AE62-F469FE68FF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3675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64">
              <a:extLst>
                <a:ext uri="{FF2B5EF4-FFF2-40B4-BE49-F238E27FC236}">
                  <a16:creationId xmlns:a16="http://schemas.microsoft.com/office/drawing/2014/main" id="{B04050F1-B046-473B-B19A-E9E56235EB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88720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66">
              <a:extLst>
                <a:ext uri="{FF2B5EF4-FFF2-40B4-BE49-F238E27FC236}">
                  <a16:creationId xmlns:a16="http://schemas.microsoft.com/office/drawing/2014/main" id="{975EDD96-1800-4F89-BFE1-9B91350FB6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88720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64">
              <a:extLst>
                <a:ext uri="{FF2B5EF4-FFF2-40B4-BE49-F238E27FC236}">
                  <a16:creationId xmlns:a16="http://schemas.microsoft.com/office/drawing/2014/main" id="{20884670-A662-4E05-AAE8-45BD005263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13318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66">
              <a:extLst>
                <a:ext uri="{FF2B5EF4-FFF2-40B4-BE49-F238E27FC236}">
                  <a16:creationId xmlns:a16="http://schemas.microsoft.com/office/drawing/2014/main" id="{3FF1EA1E-0B30-4AB3-9D10-CAFB149C88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13318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64">
              <a:extLst>
                <a:ext uri="{FF2B5EF4-FFF2-40B4-BE49-F238E27FC236}">
                  <a16:creationId xmlns:a16="http://schemas.microsoft.com/office/drawing/2014/main" id="{45623CE9-FC05-43E5-A0BF-7BD5F22B85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188363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66">
              <a:extLst>
                <a:ext uri="{FF2B5EF4-FFF2-40B4-BE49-F238E27FC236}">
                  <a16:creationId xmlns:a16="http://schemas.microsoft.com/office/drawing/2014/main" id="{E5FDD108-3711-4CC4-AA3A-62731494DE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188363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64">
              <a:extLst>
                <a:ext uri="{FF2B5EF4-FFF2-40B4-BE49-F238E27FC236}">
                  <a16:creationId xmlns:a16="http://schemas.microsoft.com/office/drawing/2014/main" id="{A17CDDB6-3812-4D05-B01E-102B32F6BF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063408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66">
              <a:extLst>
                <a:ext uri="{FF2B5EF4-FFF2-40B4-BE49-F238E27FC236}">
                  <a16:creationId xmlns:a16="http://schemas.microsoft.com/office/drawing/2014/main" id="{D6726100-858D-44CA-B0A8-DC13EA7BFE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063408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64">
              <a:extLst>
                <a:ext uri="{FF2B5EF4-FFF2-40B4-BE49-F238E27FC236}">
                  <a16:creationId xmlns:a16="http://schemas.microsoft.com/office/drawing/2014/main" id="{C299ED46-3E2E-408F-82A1-FB2A0A2B9C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8452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66">
              <a:extLst>
                <a:ext uri="{FF2B5EF4-FFF2-40B4-BE49-F238E27FC236}">
                  <a16:creationId xmlns:a16="http://schemas.microsoft.com/office/drawing/2014/main" id="{772859DA-EE4D-4BF7-B000-0718B4A0F3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8452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64">
              <a:extLst>
                <a:ext uri="{FF2B5EF4-FFF2-40B4-BE49-F238E27FC236}">
                  <a16:creationId xmlns:a16="http://schemas.microsoft.com/office/drawing/2014/main" id="{666A5CAC-B220-49E0-A1BC-AD5F168279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1349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66">
              <a:extLst>
                <a:ext uri="{FF2B5EF4-FFF2-40B4-BE49-F238E27FC236}">
                  <a16:creationId xmlns:a16="http://schemas.microsoft.com/office/drawing/2014/main" id="{6690C2E3-0443-48E4-8F94-E3D9113FFE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1349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D9F5512A-48E1-4C07-B75E-3CCC517B6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233984"/>
            <a:ext cx="606972" cy="36240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C056D32-CE73-4A7B-A512-4FCBBDBE04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6649" y="3509010"/>
            <a:ext cx="10258733" cy="3057328"/>
          </a:xfrm>
        </p:spPr>
        <p:txBody>
          <a:bodyPr anchor="ctr">
            <a:normAutofit/>
          </a:bodyPr>
          <a:lstStyle/>
          <a:p>
            <a:r>
              <a:rPr lang="de-CH" sz="2000"/>
              <a:t>Angehensweise -&gt; Arduino Forum / Conrad</a:t>
            </a:r>
          </a:p>
          <a:p>
            <a:r>
              <a:rPr lang="de-CH" sz="2000"/>
              <a:t>Transistoren verwenden?</a:t>
            </a:r>
          </a:p>
          <a:p>
            <a:r>
              <a:rPr lang="de-CH" sz="2000"/>
              <a:t>RGB -&gt; viele Pins -&gt; viel Lötarbeit</a:t>
            </a:r>
          </a:p>
          <a:p>
            <a:r>
              <a:rPr lang="de-CH" sz="2000"/>
              <a:t>Eine Platine</a:t>
            </a:r>
          </a:p>
          <a:p>
            <a:r>
              <a:rPr lang="de-CH" sz="2000"/>
              <a:t>Kritische Stellen -&gt; Isolierband</a:t>
            </a:r>
          </a:p>
        </p:txBody>
      </p:sp>
    </p:spTree>
    <p:extLst>
      <p:ext uri="{BB962C8B-B14F-4D97-AF65-F5344CB8AC3E}">
        <p14:creationId xmlns:p14="http://schemas.microsoft.com/office/powerpoint/2010/main" val="27401927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7">
            <a:extLst>
              <a:ext uri="{FF2B5EF4-FFF2-40B4-BE49-F238E27FC236}">
                <a16:creationId xmlns:a16="http://schemas.microsoft.com/office/drawing/2014/main" id="{7D67C2EE-AFA7-458A-8695-51B546F47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id="{A5271697-90F1-4A23-8EF2-0179F2EAFA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"/>
            <a:ext cx="606972" cy="323398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11">
            <a:extLst>
              <a:ext uri="{FF2B5EF4-FFF2-40B4-BE49-F238E27FC236}">
                <a16:creationId xmlns:a16="http://schemas.microsoft.com/office/drawing/2014/main" id="{9D800584-727A-48CF-8223-244AD9717C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967" y="0"/>
            <a:ext cx="11585033" cy="323398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58FBDC2-5DB5-41B0-99C2-965641F01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6649" y="721805"/>
            <a:ext cx="10258732" cy="2147520"/>
          </a:xfrm>
        </p:spPr>
        <p:txBody>
          <a:bodyPr anchor="b">
            <a:normAutofit/>
          </a:bodyPr>
          <a:lstStyle/>
          <a:p>
            <a:r>
              <a:rPr lang="de-CH" sz="6000"/>
              <a:t>Ergebnisse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221A507-76C4-489F-9F32-ECC44C5DC4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88720" y="73152"/>
            <a:ext cx="1178966" cy="232963"/>
            <a:chOff x="1188720" y="73152"/>
            <a:chExt cx="1178966" cy="232963"/>
          </a:xfrm>
        </p:grpSpPr>
        <p:sp>
          <p:nvSpPr>
            <p:cNvPr id="15" name="Rectangle 64">
              <a:extLst>
                <a:ext uri="{FF2B5EF4-FFF2-40B4-BE49-F238E27FC236}">
                  <a16:creationId xmlns:a16="http://schemas.microsoft.com/office/drawing/2014/main" id="{7DC847D7-5EB9-4FE0-B168-3DE1EB4EF3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88541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66">
              <a:extLst>
                <a:ext uri="{FF2B5EF4-FFF2-40B4-BE49-F238E27FC236}">
                  <a16:creationId xmlns:a16="http://schemas.microsoft.com/office/drawing/2014/main" id="{F6F873C5-6B08-4AFE-A352-0A7CBBF461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88541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64">
              <a:extLst>
                <a:ext uri="{FF2B5EF4-FFF2-40B4-BE49-F238E27FC236}">
                  <a16:creationId xmlns:a16="http://schemas.microsoft.com/office/drawing/2014/main" id="{B0DB0814-1ED8-487C-B9C3-0A3D8FCF9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3586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66">
              <a:extLst>
                <a:ext uri="{FF2B5EF4-FFF2-40B4-BE49-F238E27FC236}">
                  <a16:creationId xmlns:a16="http://schemas.microsoft.com/office/drawing/2014/main" id="{F5F3852A-F720-4D40-A134-9973D3E1F0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3586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64">
              <a:extLst>
                <a:ext uri="{FF2B5EF4-FFF2-40B4-BE49-F238E27FC236}">
                  <a16:creationId xmlns:a16="http://schemas.microsoft.com/office/drawing/2014/main" id="{1B5D5737-4218-40BA-8AF2-1AE5DECD3E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438631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66">
              <a:extLst>
                <a:ext uri="{FF2B5EF4-FFF2-40B4-BE49-F238E27FC236}">
                  <a16:creationId xmlns:a16="http://schemas.microsoft.com/office/drawing/2014/main" id="{B935F463-D65C-49FE-A92B-41F5ECDA68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438631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64">
              <a:extLst>
                <a:ext uri="{FF2B5EF4-FFF2-40B4-BE49-F238E27FC236}">
                  <a16:creationId xmlns:a16="http://schemas.microsoft.com/office/drawing/2014/main" id="{F6CA73CF-0DFE-4798-BC6E-C387843B4D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3675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66">
              <a:extLst>
                <a:ext uri="{FF2B5EF4-FFF2-40B4-BE49-F238E27FC236}">
                  <a16:creationId xmlns:a16="http://schemas.microsoft.com/office/drawing/2014/main" id="{98C7D6EA-A5D9-4522-AE62-F469FE68FF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3675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64">
              <a:extLst>
                <a:ext uri="{FF2B5EF4-FFF2-40B4-BE49-F238E27FC236}">
                  <a16:creationId xmlns:a16="http://schemas.microsoft.com/office/drawing/2014/main" id="{B04050F1-B046-473B-B19A-E9E56235EB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88720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66">
              <a:extLst>
                <a:ext uri="{FF2B5EF4-FFF2-40B4-BE49-F238E27FC236}">
                  <a16:creationId xmlns:a16="http://schemas.microsoft.com/office/drawing/2014/main" id="{975EDD96-1800-4F89-BFE1-9B91350FB6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88720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64">
              <a:extLst>
                <a:ext uri="{FF2B5EF4-FFF2-40B4-BE49-F238E27FC236}">
                  <a16:creationId xmlns:a16="http://schemas.microsoft.com/office/drawing/2014/main" id="{20884670-A662-4E05-AAE8-45BD005263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13318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66">
              <a:extLst>
                <a:ext uri="{FF2B5EF4-FFF2-40B4-BE49-F238E27FC236}">
                  <a16:creationId xmlns:a16="http://schemas.microsoft.com/office/drawing/2014/main" id="{3FF1EA1E-0B30-4AB3-9D10-CAFB149C88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13318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64">
              <a:extLst>
                <a:ext uri="{FF2B5EF4-FFF2-40B4-BE49-F238E27FC236}">
                  <a16:creationId xmlns:a16="http://schemas.microsoft.com/office/drawing/2014/main" id="{45623CE9-FC05-43E5-A0BF-7BD5F22B85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188363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66">
              <a:extLst>
                <a:ext uri="{FF2B5EF4-FFF2-40B4-BE49-F238E27FC236}">
                  <a16:creationId xmlns:a16="http://schemas.microsoft.com/office/drawing/2014/main" id="{E5FDD108-3711-4CC4-AA3A-62731494DE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188363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64">
              <a:extLst>
                <a:ext uri="{FF2B5EF4-FFF2-40B4-BE49-F238E27FC236}">
                  <a16:creationId xmlns:a16="http://schemas.microsoft.com/office/drawing/2014/main" id="{A17CDDB6-3812-4D05-B01E-102B32F6BF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063408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66">
              <a:extLst>
                <a:ext uri="{FF2B5EF4-FFF2-40B4-BE49-F238E27FC236}">
                  <a16:creationId xmlns:a16="http://schemas.microsoft.com/office/drawing/2014/main" id="{D6726100-858D-44CA-B0A8-DC13EA7BFE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063408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64">
              <a:extLst>
                <a:ext uri="{FF2B5EF4-FFF2-40B4-BE49-F238E27FC236}">
                  <a16:creationId xmlns:a16="http://schemas.microsoft.com/office/drawing/2014/main" id="{C299ED46-3E2E-408F-82A1-FB2A0A2B9C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8452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66">
              <a:extLst>
                <a:ext uri="{FF2B5EF4-FFF2-40B4-BE49-F238E27FC236}">
                  <a16:creationId xmlns:a16="http://schemas.microsoft.com/office/drawing/2014/main" id="{772859DA-EE4D-4BF7-B000-0718B4A0F3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8452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64">
              <a:extLst>
                <a:ext uri="{FF2B5EF4-FFF2-40B4-BE49-F238E27FC236}">
                  <a16:creationId xmlns:a16="http://schemas.microsoft.com/office/drawing/2014/main" id="{666A5CAC-B220-49E0-A1BC-AD5F168279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1349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66">
              <a:extLst>
                <a:ext uri="{FF2B5EF4-FFF2-40B4-BE49-F238E27FC236}">
                  <a16:creationId xmlns:a16="http://schemas.microsoft.com/office/drawing/2014/main" id="{6690C2E3-0443-48E4-8F94-E3D9113FFE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1349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D9F5512A-48E1-4C07-B75E-3CCC517B6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233984"/>
            <a:ext cx="606972" cy="36240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96AFEB9-E44E-411F-88A2-2CBBD6CA76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6649" y="3509010"/>
            <a:ext cx="10258733" cy="3057328"/>
          </a:xfrm>
        </p:spPr>
        <p:txBody>
          <a:bodyPr anchor="ctr">
            <a:normAutofit/>
          </a:bodyPr>
          <a:lstStyle/>
          <a:p>
            <a:r>
              <a:rPr lang="de-CH" sz="2000" dirty="0"/>
              <a:t>8 Effekte</a:t>
            </a:r>
          </a:p>
          <a:p>
            <a:r>
              <a:rPr lang="de-CH" sz="2000" dirty="0"/>
              <a:t>Steuerung per IR</a:t>
            </a:r>
          </a:p>
          <a:p>
            <a:r>
              <a:rPr lang="de-CH" sz="2000" dirty="0"/>
              <a:t>3 Sensoren</a:t>
            </a:r>
          </a:p>
          <a:p>
            <a:r>
              <a:rPr lang="de-CH" sz="2000" dirty="0"/>
              <a:t>Snake möglich</a:t>
            </a:r>
          </a:p>
        </p:txBody>
      </p:sp>
    </p:spTree>
    <p:extLst>
      <p:ext uri="{BB962C8B-B14F-4D97-AF65-F5344CB8AC3E}">
        <p14:creationId xmlns:p14="http://schemas.microsoft.com/office/powerpoint/2010/main" val="15043993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D3A9E89-033E-4C4A-8C41-416DABFFD3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6293361-111E-427D-8E5B-256944AC83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44588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0992A46-5178-46FA-BE95-38F6499AD3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63256" y="1122363"/>
            <a:ext cx="3834384" cy="290288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Demo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CDE997A-E6D1-4881-88E5-269E5AC3DD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763256" y="73152"/>
            <a:ext cx="1178966" cy="232963"/>
            <a:chOff x="7763256" y="73152"/>
            <a:chExt cx="1178966" cy="232963"/>
          </a:xfrm>
        </p:grpSpPr>
        <p:sp>
          <p:nvSpPr>
            <p:cNvPr id="15" name="Rectangle 64">
              <a:extLst>
                <a:ext uri="{FF2B5EF4-FFF2-40B4-BE49-F238E27FC236}">
                  <a16:creationId xmlns:a16="http://schemas.microsoft.com/office/drawing/2014/main" id="{C5A17791-3735-41AA-BC18-9EE281D2BB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66">
              <a:extLst>
                <a:ext uri="{FF2B5EF4-FFF2-40B4-BE49-F238E27FC236}">
                  <a16:creationId xmlns:a16="http://schemas.microsoft.com/office/drawing/2014/main" id="{F95E12FB-5FC2-40B9-A965-8D75253579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64">
              <a:extLst>
                <a:ext uri="{FF2B5EF4-FFF2-40B4-BE49-F238E27FC236}">
                  <a16:creationId xmlns:a16="http://schemas.microsoft.com/office/drawing/2014/main" id="{E8C32A1A-9FA0-41F6-9AFF-8ECB7FAEDF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66">
              <a:extLst>
                <a:ext uri="{FF2B5EF4-FFF2-40B4-BE49-F238E27FC236}">
                  <a16:creationId xmlns:a16="http://schemas.microsoft.com/office/drawing/2014/main" id="{7CF33DCF-317C-4DA0-AB10-D7FFD765B5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64">
              <a:extLst>
                <a:ext uri="{FF2B5EF4-FFF2-40B4-BE49-F238E27FC236}">
                  <a16:creationId xmlns:a16="http://schemas.microsoft.com/office/drawing/2014/main" id="{2903C14D-D613-4770-8686-F92B1DD38F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66">
              <a:extLst>
                <a:ext uri="{FF2B5EF4-FFF2-40B4-BE49-F238E27FC236}">
                  <a16:creationId xmlns:a16="http://schemas.microsoft.com/office/drawing/2014/main" id="{D5F133F7-E38D-4DA1-99C1-86F681CA33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64">
              <a:extLst>
                <a:ext uri="{FF2B5EF4-FFF2-40B4-BE49-F238E27FC236}">
                  <a16:creationId xmlns:a16="http://schemas.microsoft.com/office/drawing/2014/main" id="{5CAB3553-58B3-4262-BE0D-58D7CA75B8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66">
              <a:extLst>
                <a:ext uri="{FF2B5EF4-FFF2-40B4-BE49-F238E27FC236}">
                  <a16:creationId xmlns:a16="http://schemas.microsoft.com/office/drawing/2014/main" id="{9D1B417A-9677-4C16-A473-B9683700F9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64">
              <a:extLst>
                <a:ext uri="{FF2B5EF4-FFF2-40B4-BE49-F238E27FC236}">
                  <a16:creationId xmlns:a16="http://schemas.microsoft.com/office/drawing/2014/main" id="{7302AEA5-098D-4C81-88C5-07902BF9CF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66">
              <a:extLst>
                <a:ext uri="{FF2B5EF4-FFF2-40B4-BE49-F238E27FC236}">
                  <a16:creationId xmlns:a16="http://schemas.microsoft.com/office/drawing/2014/main" id="{7C4E3ACA-8B17-422E-90A9-7586D06E6E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64">
              <a:extLst>
                <a:ext uri="{FF2B5EF4-FFF2-40B4-BE49-F238E27FC236}">
                  <a16:creationId xmlns:a16="http://schemas.microsoft.com/office/drawing/2014/main" id="{BD4A1ED5-82F7-4465-9B76-3F80A489F3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66">
              <a:extLst>
                <a:ext uri="{FF2B5EF4-FFF2-40B4-BE49-F238E27FC236}">
                  <a16:creationId xmlns:a16="http://schemas.microsoft.com/office/drawing/2014/main" id="{69D1CC06-3A23-41C0-8EBB-28E61278E2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64">
              <a:extLst>
                <a:ext uri="{FF2B5EF4-FFF2-40B4-BE49-F238E27FC236}">
                  <a16:creationId xmlns:a16="http://schemas.microsoft.com/office/drawing/2014/main" id="{462044AD-4120-4B1C-B41A-A45DA5551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66">
              <a:extLst>
                <a:ext uri="{FF2B5EF4-FFF2-40B4-BE49-F238E27FC236}">
                  <a16:creationId xmlns:a16="http://schemas.microsoft.com/office/drawing/2014/main" id="{30623D13-D545-4F2E-8425-E59D1BEF9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64">
              <a:extLst>
                <a:ext uri="{FF2B5EF4-FFF2-40B4-BE49-F238E27FC236}">
                  <a16:creationId xmlns:a16="http://schemas.microsoft.com/office/drawing/2014/main" id="{E139ADAB-729A-4C31-B7E7-2532FF3FB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66">
              <a:extLst>
                <a:ext uri="{FF2B5EF4-FFF2-40B4-BE49-F238E27FC236}">
                  <a16:creationId xmlns:a16="http://schemas.microsoft.com/office/drawing/2014/main" id="{C7589FD1-9BFF-4E61-8C5E-8CF2AF79A8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64">
              <a:extLst>
                <a:ext uri="{FF2B5EF4-FFF2-40B4-BE49-F238E27FC236}">
                  <a16:creationId xmlns:a16="http://schemas.microsoft.com/office/drawing/2014/main" id="{5F53515D-4E5F-4534-90F9-BD9DE4786B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66">
              <a:extLst>
                <a:ext uri="{FF2B5EF4-FFF2-40B4-BE49-F238E27FC236}">
                  <a16:creationId xmlns:a16="http://schemas.microsoft.com/office/drawing/2014/main" id="{C13CB45B-7C83-43EA-878D-FE9C4593EB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64">
              <a:extLst>
                <a:ext uri="{FF2B5EF4-FFF2-40B4-BE49-F238E27FC236}">
                  <a16:creationId xmlns:a16="http://schemas.microsoft.com/office/drawing/2014/main" id="{38BA5C82-1285-46A1-BA10-254B216636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66">
              <a:extLst>
                <a:ext uri="{FF2B5EF4-FFF2-40B4-BE49-F238E27FC236}">
                  <a16:creationId xmlns:a16="http://schemas.microsoft.com/office/drawing/2014/main" id="{199FE72C-20A3-4FB4-BD67-E7EDF540D0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Inhaltsplatzhalter 4" descr="Ein Bild, das drinnen, Boden, Tisch, Wand enthält.&#10;&#10;Automatisch generierte Beschreibung">
            <a:extLst>
              <a:ext uri="{FF2B5EF4-FFF2-40B4-BE49-F238E27FC236}">
                <a16:creationId xmlns:a16="http://schemas.microsoft.com/office/drawing/2014/main" id="{DFBECDC0-23E6-43FD-AEE4-3751BEE556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54" r="23586" b="2"/>
          <a:stretch/>
        </p:blipFill>
        <p:spPr>
          <a:xfrm>
            <a:off x="509517" y="576072"/>
            <a:ext cx="6692560" cy="5522976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78907291-9D6D-4740-81DB-441477BCA2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01384"/>
            <a:ext cx="12192000" cy="35661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73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7">
            <a:extLst>
              <a:ext uri="{FF2B5EF4-FFF2-40B4-BE49-F238E27FC236}">
                <a16:creationId xmlns:a16="http://schemas.microsoft.com/office/drawing/2014/main" id="{7D67C2EE-AFA7-458A-8695-51B546F47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id="{A5271697-90F1-4A23-8EF2-0179F2EAFA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"/>
            <a:ext cx="606972" cy="323398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11">
            <a:extLst>
              <a:ext uri="{FF2B5EF4-FFF2-40B4-BE49-F238E27FC236}">
                <a16:creationId xmlns:a16="http://schemas.microsoft.com/office/drawing/2014/main" id="{9D800584-727A-48CF-8223-244AD9717C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967" y="0"/>
            <a:ext cx="11585033" cy="323398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C1E64B8-9C97-40AC-84B3-59D0EC57A8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6649" y="721805"/>
            <a:ext cx="10258732" cy="2147520"/>
          </a:xfrm>
        </p:spPr>
        <p:txBody>
          <a:bodyPr anchor="b">
            <a:normAutofit/>
          </a:bodyPr>
          <a:lstStyle/>
          <a:p>
            <a:r>
              <a:rPr lang="de-CH" sz="6000"/>
              <a:t>Lessons</a:t>
            </a:r>
            <a:br>
              <a:rPr lang="de-CH" sz="6000"/>
            </a:br>
            <a:r>
              <a:rPr lang="de-CH" sz="6000"/>
              <a:t>Learned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221A507-76C4-489F-9F32-ECC44C5DC4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88720" y="73152"/>
            <a:ext cx="1178966" cy="232963"/>
            <a:chOff x="1188720" y="73152"/>
            <a:chExt cx="1178966" cy="232963"/>
          </a:xfrm>
        </p:grpSpPr>
        <p:sp>
          <p:nvSpPr>
            <p:cNvPr id="15" name="Rectangle 64">
              <a:extLst>
                <a:ext uri="{FF2B5EF4-FFF2-40B4-BE49-F238E27FC236}">
                  <a16:creationId xmlns:a16="http://schemas.microsoft.com/office/drawing/2014/main" id="{7DC847D7-5EB9-4FE0-B168-3DE1EB4EF3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88541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66">
              <a:extLst>
                <a:ext uri="{FF2B5EF4-FFF2-40B4-BE49-F238E27FC236}">
                  <a16:creationId xmlns:a16="http://schemas.microsoft.com/office/drawing/2014/main" id="{F6F873C5-6B08-4AFE-A352-0A7CBBF461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88541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64">
              <a:extLst>
                <a:ext uri="{FF2B5EF4-FFF2-40B4-BE49-F238E27FC236}">
                  <a16:creationId xmlns:a16="http://schemas.microsoft.com/office/drawing/2014/main" id="{B0DB0814-1ED8-487C-B9C3-0A3D8FCF9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3586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66">
              <a:extLst>
                <a:ext uri="{FF2B5EF4-FFF2-40B4-BE49-F238E27FC236}">
                  <a16:creationId xmlns:a16="http://schemas.microsoft.com/office/drawing/2014/main" id="{F5F3852A-F720-4D40-A134-9973D3E1F0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3586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64">
              <a:extLst>
                <a:ext uri="{FF2B5EF4-FFF2-40B4-BE49-F238E27FC236}">
                  <a16:creationId xmlns:a16="http://schemas.microsoft.com/office/drawing/2014/main" id="{1B5D5737-4218-40BA-8AF2-1AE5DECD3E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438631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66">
              <a:extLst>
                <a:ext uri="{FF2B5EF4-FFF2-40B4-BE49-F238E27FC236}">
                  <a16:creationId xmlns:a16="http://schemas.microsoft.com/office/drawing/2014/main" id="{B935F463-D65C-49FE-A92B-41F5ECDA68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438631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64">
              <a:extLst>
                <a:ext uri="{FF2B5EF4-FFF2-40B4-BE49-F238E27FC236}">
                  <a16:creationId xmlns:a16="http://schemas.microsoft.com/office/drawing/2014/main" id="{F6CA73CF-0DFE-4798-BC6E-C387843B4D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3675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66">
              <a:extLst>
                <a:ext uri="{FF2B5EF4-FFF2-40B4-BE49-F238E27FC236}">
                  <a16:creationId xmlns:a16="http://schemas.microsoft.com/office/drawing/2014/main" id="{98C7D6EA-A5D9-4522-AE62-F469FE68FF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3675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64">
              <a:extLst>
                <a:ext uri="{FF2B5EF4-FFF2-40B4-BE49-F238E27FC236}">
                  <a16:creationId xmlns:a16="http://schemas.microsoft.com/office/drawing/2014/main" id="{B04050F1-B046-473B-B19A-E9E56235EB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88720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66">
              <a:extLst>
                <a:ext uri="{FF2B5EF4-FFF2-40B4-BE49-F238E27FC236}">
                  <a16:creationId xmlns:a16="http://schemas.microsoft.com/office/drawing/2014/main" id="{975EDD96-1800-4F89-BFE1-9B91350FB6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88720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64">
              <a:extLst>
                <a:ext uri="{FF2B5EF4-FFF2-40B4-BE49-F238E27FC236}">
                  <a16:creationId xmlns:a16="http://schemas.microsoft.com/office/drawing/2014/main" id="{20884670-A662-4E05-AAE8-45BD005263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13318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66">
              <a:extLst>
                <a:ext uri="{FF2B5EF4-FFF2-40B4-BE49-F238E27FC236}">
                  <a16:creationId xmlns:a16="http://schemas.microsoft.com/office/drawing/2014/main" id="{3FF1EA1E-0B30-4AB3-9D10-CAFB149C88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13318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64">
              <a:extLst>
                <a:ext uri="{FF2B5EF4-FFF2-40B4-BE49-F238E27FC236}">
                  <a16:creationId xmlns:a16="http://schemas.microsoft.com/office/drawing/2014/main" id="{45623CE9-FC05-43E5-A0BF-7BD5F22B85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188363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66">
              <a:extLst>
                <a:ext uri="{FF2B5EF4-FFF2-40B4-BE49-F238E27FC236}">
                  <a16:creationId xmlns:a16="http://schemas.microsoft.com/office/drawing/2014/main" id="{E5FDD108-3711-4CC4-AA3A-62731494DE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188363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64">
              <a:extLst>
                <a:ext uri="{FF2B5EF4-FFF2-40B4-BE49-F238E27FC236}">
                  <a16:creationId xmlns:a16="http://schemas.microsoft.com/office/drawing/2014/main" id="{A17CDDB6-3812-4D05-B01E-102B32F6BF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063408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66">
              <a:extLst>
                <a:ext uri="{FF2B5EF4-FFF2-40B4-BE49-F238E27FC236}">
                  <a16:creationId xmlns:a16="http://schemas.microsoft.com/office/drawing/2014/main" id="{D6726100-858D-44CA-B0A8-DC13EA7BFE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063408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64">
              <a:extLst>
                <a:ext uri="{FF2B5EF4-FFF2-40B4-BE49-F238E27FC236}">
                  <a16:creationId xmlns:a16="http://schemas.microsoft.com/office/drawing/2014/main" id="{C299ED46-3E2E-408F-82A1-FB2A0A2B9C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8452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66">
              <a:extLst>
                <a:ext uri="{FF2B5EF4-FFF2-40B4-BE49-F238E27FC236}">
                  <a16:creationId xmlns:a16="http://schemas.microsoft.com/office/drawing/2014/main" id="{772859DA-EE4D-4BF7-B000-0718B4A0F3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8452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64">
              <a:extLst>
                <a:ext uri="{FF2B5EF4-FFF2-40B4-BE49-F238E27FC236}">
                  <a16:creationId xmlns:a16="http://schemas.microsoft.com/office/drawing/2014/main" id="{666A5CAC-B220-49E0-A1BC-AD5F168279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1349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66">
              <a:extLst>
                <a:ext uri="{FF2B5EF4-FFF2-40B4-BE49-F238E27FC236}">
                  <a16:creationId xmlns:a16="http://schemas.microsoft.com/office/drawing/2014/main" id="{6690C2E3-0443-48E4-8F94-E3D9113FFE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1349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D9F5512A-48E1-4C07-B75E-3CCC517B6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233984"/>
            <a:ext cx="606972" cy="36240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B457FCB-BF7D-4D21-993D-76CC8DF17E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6649" y="3509010"/>
            <a:ext cx="10258733" cy="3057328"/>
          </a:xfrm>
        </p:spPr>
        <p:txBody>
          <a:bodyPr anchor="ctr">
            <a:normAutofit/>
          </a:bodyPr>
          <a:lstStyle/>
          <a:p>
            <a:endParaRPr lang="de-CH" sz="2000" dirty="0"/>
          </a:p>
          <a:p>
            <a:r>
              <a:rPr lang="de-CH" sz="2000" dirty="0"/>
              <a:t>Offene Schnittstellen</a:t>
            </a:r>
          </a:p>
          <a:p>
            <a:r>
              <a:rPr lang="de-CH" sz="2000" dirty="0"/>
              <a:t>Platz zum Löten</a:t>
            </a:r>
          </a:p>
          <a:p>
            <a:r>
              <a:rPr lang="de-CH" sz="2000" dirty="0" err="1"/>
              <a:t>Testing</a:t>
            </a:r>
            <a:endParaRPr lang="de-CH" sz="2000" dirty="0"/>
          </a:p>
          <a:p>
            <a:r>
              <a:rPr lang="de-CH" sz="2000" dirty="0" err="1"/>
              <a:t>Gitproject</a:t>
            </a:r>
            <a:endParaRPr lang="de-CH" sz="2000" dirty="0"/>
          </a:p>
        </p:txBody>
      </p:sp>
    </p:spTree>
    <p:extLst>
      <p:ext uri="{BB962C8B-B14F-4D97-AF65-F5344CB8AC3E}">
        <p14:creationId xmlns:p14="http://schemas.microsoft.com/office/powerpoint/2010/main" val="3791469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D55CD764-972B-4CA5-A885-53E55C63E1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DE7435A-830D-43A6-9AA8-8EADF0C752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59" y="909733"/>
            <a:ext cx="10594571" cy="388671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80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Fazit</a:t>
            </a:r>
            <a:endParaRPr lang="en-US" sz="8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4165AB3-7006-4430-BCE3-25476BE133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5099105"/>
            <a:ext cx="10806546" cy="175583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C601609-75CE-4CAA-9520-1CD1076BAA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167" y="2050133"/>
            <a:ext cx="232963" cy="1340860"/>
            <a:chOff x="56167" y="2050133"/>
            <a:chExt cx="232963" cy="1340860"/>
          </a:xfrm>
        </p:grpSpPr>
        <p:sp>
          <p:nvSpPr>
            <p:cNvPr id="4" name="Rectangle 2">
              <a:extLst>
                <a:ext uri="{FF2B5EF4-FFF2-40B4-BE49-F238E27FC236}">
                  <a16:creationId xmlns:a16="http://schemas.microsoft.com/office/drawing/2014/main" id="{59900C35-2E02-41A0-ABB5-EA0BEB9FDB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28600" y="2619892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59">
              <a:extLst>
                <a:ext uri="{FF2B5EF4-FFF2-40B4-BE49-F238E27FC236}">
                  <a16:creationId xmlns:a16="http://schemas.microsoft.com/office/drawing/2014/main" id="{CBCF5FCB-4FA9-4595-90C2-9D063B5E48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2619892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2">
              <a:extLst>
                <a:ext uri="{FF2B5EF4-FFF2-40B4-BE49-F238E27FC236}">
                  <a16:creationId xmlns:a16="http://schemas.microsoft.com/office/drawing/2014/main" id="{C1AADA6C-3F63-4D4A-AF84-0ED447D0FC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28600" y="2477778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59">
              <a:extLst>
                <a:ext uri="{FF2B5EF4-FFF2-40B4-BE49-F238E27FC236}">
                  <a16:creationId xmlns:a16="http://schemas.microsoft.com/office/drawing/2014/main" id="{D3D59899-4DF2-4DE1-8EE8-1C8E160554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2477778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2">
              <a:extLst>
                <a:ext uri="{FF2B5EF4-FFF2-40B4-BE49-F238E27FC236}">
                  <a16:creationId xmlns:a16="http://schemas.microsoft.com/office/drawing/2014/main" id="{DA4C4CDA-3FC5-4A6A-BAFE-977CB614E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28600" y="2335664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59">
              <a:extLst>
                <a:ext uri="{FF2B5EF4-FFF2-40B4-BE49-F238E27FC236}">
                  <a16:creationId xmlns:a16="http://schemas.microsoft.com/office/drawing/2014/main" id="{A4016669-38F7-4F7F-AD2F-2BA576D773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2335664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2">
              <a:extLst>
                <a:ext uri="{FF2B5EF4-FFF2-40B4-BE49-F238E27FC236}">
                  <a16:creationId xmlns:a16="http://schemas.microsoft.com/office/drawing/2014/main" id="{DA73A589-79D3-4A5A-9094-C3A69CF9E3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28600" y="2193550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9">
              <a:extLst>
                <a:ext uri="{FF2B5EF4-FFF2-40B4-BE49-F238E27FC236}">
                  <a16:creationId xmlns:a16="http://schemas.microsoft.com/office/drawing/2014/main" id="{56EB2622-CE07-49D9-96DA-A27CD49698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2193550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2">
              <a:extLst>
                <a:ext uri="{FF2B5EF4-FFF2-40B4-BE49-F238E27FC236}">
                  <a16:creationId xmlns:a16="http://schemas.microsoft.com/office/drawing/2014/main" id="{2F004B65-48B3-4E04-B12B-A42AE1BA74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28600" y="2051436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59">
              <a:extLst>
                <a:ext uri="{FF2B5EF4-FFF2-40B4-BE49-F238E27FC236}">
                  <a16:creationId xmlns:a16="http://schemas.microsoft.com/office/drawing/2014/main" id="{5D51F45B-6911-4E9B-8F00-9F9016B8A0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2051436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">
              <a:extLst>
                <a:ext uri="{FF2B5EF4-FFF2-40B4-BE49-F238E27FC236}">
                  <a16:creationId xmlns:a16="http://schemas.microsoft.com/office/drawing/2014/main" id="{2CB57D3C-685E-4CF6-80E7-D6D2E8AA55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28600" y="3330462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59">
              <a:extLst>
                <a:ext uri="{FF2B5EF4-FFF2-40B4-BE49-F238E27FC236}">
                  <a16:creationId xmlns:a16="http://schemas.microsoft.com/office/drawing/2014/main" id="{42B7417D-88BA-4A07-A037-A598CA5193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3330462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">
              <a:extLst>
                <a:ext uri="{FF2B5EF4-FFF2-40B4-BE49-F238E27FC236}">
                  <a16:creationId xmlns:a16="http://schemas.microsoft.com/office/drawing/2014/main" id="{2581F91C-3245-4CC9-AE9C-20713201D5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28600" y="3188348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59">
              <a:extLst>
                <a:ext uri="{FF2B5EF4-FFF2-40B4-BE49-F238E27FC236}">
                  <a16:creationId xmlns:a16="http://schemas.microsoft.com/office/drawing/2014/main" id="{8449BF09-F04A-412E-8CBA-D81F0F2AF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3188348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">
              <a:extLst>
                <a:ext uri="{FF2B5EF4-FFF2-40B4-BE49-F238E27FC236}">
                  <a16:creationId xmlns:a16="http://schemas.microsoft.com/office/drawing/2014/main" id="{73FB0607-74E7-40F5-9196-F19E1AB74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28600" y="3046234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59">
              <a:extLst>
                <a:ext uri="{FF2B5EF4-FFF2-40B4-BE49-F238E27FC236}">
                  <a16:creationId xmlns:a16="http://schemas.microsoft.com/office/drawing/2014/main" id="{263E7E3B-57A7-4E14-BC6E-F5888E6A9E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3046234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">
              <a:extLst>
                <a:ext uri="{FF2B5EF4-FFF2-40B4-BE49-F238E27FC236}">
                  <a16:creationId xmlns:a16="http://schemas.microsoft.com/office/drawing/2014/main" id="{EE6C892E-7464-4649-AFAC-8FCD23E5F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28600" y="2904120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59">
              <a:extLst>
                <a:ext uri="{FF2B5EF4-FFF2-40B4-BE49-F238E27FC236}">
                  <a16:creationId xmlns:a16="http://schemas.microsoft.com/office/drawing/2014/main" id="{FEC3099C-1531-4B73-9DE7-B3B15ABE42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2904120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">
              <a:extLst>
                <a:ext uri="{FF2B5EF4-FFF2-40B4-BE49-F238E27FC236}">
                  <a16:creationId xmlns:a16="http://schemas.microsoft.com/office/drawing/2014/main" id="{0D768EF6-7AE9-40DE-8CC0-901E573E18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28600" y="2762006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59">
              <a:extLst>
                <a:ext uri="{FF2B5EF4-FFF2-40B4-BE49-F238E27FC236}">
                  <a16:creationId xmlns:a16="http://schemas.microsoft.com/office/drawing/2014/main" id="{E6153FD2-D44D-43AE-B1F6-EB5737FF20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2762006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E3E51905-F374-4E1A-97CF-B741584B74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501384"/>
            <a:ext cx="11371811" cy="3566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4866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7">
            <a:extLst>
              <a:ext uri="{FF2B5EF4-FFF2-40B4-BE49-F238E27FC236}">
                <a16:creationId xmlns:a16="http://schemas.microsoft.com/office/drawing/2014/main" id="{7D67C2EE-AFA7-458A-8695-51B546F47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id="{A5271697-90F1-4A23-8EF2-0179F2EAFA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"/>
            <a:ext cx="606972" cy="323398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11">
            <a:extLst>
              <a:ext uri="{FF2B5EF4-FFF2-40B4-BE49-F238E27FC236}">
                <a16:creationId xmlns:a16="http://schemas.microsoft.com/office/drawing/2014/main" id="{9D800584-727A-48CF-8223-244AD9717C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967" y="0"/>
            <a:ext cx="11585033" cy="323398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C3A860F-016E-4590-8067-D684C71DCF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6649" y="721805"/>
            <a:ext cx="10258732" cy="2147520"/>
          </a:xfrm>
        </p:spPr>
        <p:txBody>
          <a:bodyPr anchor="b">
            <a:normAutofit/>
          </a:bodyPr>
          <a:lstStyle/>
          <a:p>
            <a:r>
              <a:rPr lang="de-CH" sz="6000"/>
              <a:t>Einführung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221A507-76C4-489F-9F32-ECC44C5DC4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88720" y="73152"/>
            <a:ext cx="1178966" cy="232963"/>
            <a:chOff x="1188720" y="73152"/>
            <a:chExt cx="1178966" cy="232963"/>
          </a:xfrm>
        </p:grpSpPr>
        <p:sp>
          <p:nvSpPr>
            <p:cNvPr id="15" name="Rectangle 64">
              <a:extLst>
                <a:ext uri="{FF2B5EF4-FFF2-40B4-BE49-F238E27FC236}">
                  <a16:creationId xmlns:a16="http://schemas.microsoft.com/office/drawing/2014/main" id="{7DC847D7-5EB9-4FE0-B168-3DE1EB4EF3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88541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66">
              <a:extLst>
                <a:ext uri="{FF2B5EF4-FFF2-40B4-BE49-F238E27FC236}">
                  <a16:creationId xmlns:a16="http://schemas.microsoft.com/office/drawing/2014/main" id="{F6F873C5-6B08-4AFE-A352-0A7CBBF461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88541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64">
              <a:extLst>
                <a:ext uri="{FF2B5EF4-FFF2-40B4-BE49-F238E27FC236}">
                  <a16:creationId xmlns:a16="http://schemas.microsoft.com/office/drawing/2014/main" id="{B0DB0814-1ED8-487C-B9C3-0A3D8FCF9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3586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66">
              <a:extLst>
                <a:ext uri="{FF2B5EF4-FFF2-40B4-BE49-F238E27FC236}">
                  <a16:creationId xmlns:a16="http://schemas.microsoft.com/office/drawing/2014/main" id="{F5F3852A-F720-4D40-A134-9973D3E1F0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3586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64">
              <a:extLst>
                <a:ext uri="{FF2B5EF4-FFF2-40B4-BE49-F238E27FC236}">
                  <a16:creationId xmlns:a16="http://schemas.microsoft.com/office/drawing/2014/main" id="{1B5D5737-4218-40BA-8AF2-1AE5DECD3E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438631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66">
              <a:extLst>
                <a:ext uri="{FF2B5EF4-FFF2-40B4-BE49-F238E27FC236}">
                  <a16:creationId xmlns:a16="http://schemas.microsoft.com/office/drawing/2014/main" id="{B935F463-D65C-49FE-A92B-41F5ECDA68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438631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64">
              <a:extLst>
                <a:ext uri="{FF2B5EF4-FFF2-40B4-BE49-F238E27FC236}">
                  <a16:creationId xmlns:a16="http://schemas.microsoft.com/office/drawing/2014/main" id="{F6CA73CF-0DFE-4798-BC6E-C387843B4D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3675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66">
              <a:extLst>
                <a:ext uri="{FF2B5EF4-FFF2-40B4-BE49-F238E27FC236}">
                  <a16:creationId xmlns:a16="http://schemas.microsoft.com/office/drawing/2014/main" id="{98C7D6EA-A5D9-4522-AE62-F469FE68FF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3675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64">
              <a:extLst>
                <a:ext uri="{FF2B5EF4-FFF2-40B4-BE49-F238E27FC236}">
                  <a16:creationId xmlns:a16="http://schemas.microsoft.com/office/drawing/2014/main" id="{B04050F1-B046-473B-B19A-E9E56235EB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88720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66">
              <a:extLst>
                <a:ext uri="{FF2B5EF4-FFF2-40B4-BE49-F238E27FC236}">
                  <a16:creationId xmlns:a16="http://schemas.microsoft.com/office/drawing/2014/main" id="{975EDD96-1800-4F89-BFE1-9B91350FB6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88720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64">
              <a:extLst>
                <a:ext uri="{FF2B5EF4-FFF2-40B4-BE49-F238E27FC236}">
                  <a16:creationId xmlns:a16="http://schemas.microsoft.com/office/drawing/2014/main" id="{20884670-A662-4E05-AAE8-45BD005263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13318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66">
              <a:extLst>
                <a:ext uri="{FF2B5EF4-FFF2-40B4-BE49-F238E27FC236}">
                  <a16:creationId xmlns:a16="http://schemas.microsoft.com/office/drawing/2014/main" id="{3FF1EA1E-0B30-4AB3-9D10-CAFB149C88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13318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64">
              <a:extLst>
                <a:ext uri="{FF2B5EF4-FFF2-40B4-BE49-F238E27FC236}">
                  <a16:creationId xmlns:a16="http://schemas.microsoft.com/office/drawing/2014/main" id="{45623CE9-FC05-43E5-A0BF-7BD5F22B85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188363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66">
              <a:extLst>
                <a:ext uri="{FF2B5EF4-FFF2-40B4-BE49-F238E27FC236}">
                  <a16:creationId xmlns:a16="http://schemas.microsoft.com/office/drawing/2014/main" id="{E5FDD108-3711-4CC4-AA3A-62731494DE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188363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64">
              <a:extLst>
                <a:ext uri="{FF2B5EF4-FFF2-40B4-BE49-F238E27FC236}">
                  <a16:creationId xmlns:a16="http://schemas.microsoft.com/office/drawing/2014/main" id="{A17CDDB6-3812-4D05-B01E-102B32F6BF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063408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66">
              <a:extLst>
                <a:ext uri="{FF2B5EF4-FFF2-40B4-BE49-F238E27FC236}">
                  <a16:creationId xmlns:a16="http://schemas.microsoft.com/office/drawing/2014/main" id="{D6726100-858D-44CA-B0A8-DC13EA7BFE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063408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64">
              <a:extLst>
                <a:ext uri="{FF2B5EF4-FFF2-40B4-BE49-F238E27FC236}">
                  <a16:creationId xmlns:a16="http://schemas.microsoft.com/office/drawing/2014/main" id="{C299ED46-3E2E-408F-82A1-FB2A0A2B9C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8452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66">
              <a:extLst>
                <a:ext uri="{FF2B5EF4-FFF2-40B4-BE49-F238E27FC236}">
                  <a16:creationId xmlns:a16="http://schemas.microsoft.com/office/drawing/2014/main" id="{772859DA-EE4D-4BF7-B000-0718B4A0F3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8452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64">
              <a:extLst>
                <a:ext uri="{FF2B5EF4-FFF2-40B4-BE49-F238E27FC236}">
                  <a16:creationId xmlns:a16="http://schemas.microsoft.com/office/drawing/2014/main" id="{666A5CAC-B220-49E0-A1BC-AD5F168279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1349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66">
              <a:extLst>
                <a:ext uri="{FF2B5EF4-FFF2-40B4-BE49-F238E27FC236}">
                  <a16:creationId xmlns:a16="http://schemas.microsoft.com/office/drawing/2014/main" id="{6690C2E3-0443-48E4-8F94-E3D9113FFE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1349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D9F5512A-48E1-4C07-B75E-3CCC517B6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233984"/>
            <a:ext cx="606972" cy="36240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477545E-7C5A-4186-947A-0CECC5E292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6649" y="3509010"/>
            <a:ext cx="10258733" cy="3057328"/>
          </a:xfrm>
        </p:spPr>
        <p:txBody>
          <a:bodyPr anchor="ctr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de-CH" sz="2000"/>
              <a:t>Grundidee : RGB-LED Cube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CH" sz="2000"/>
              <a:t>Eigene Effekte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CH" sz="2000"/>
              <a:t>Selbst geschriebener Code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CH" sz="2000"/>
              <a:t>Einfach erweiterbar</a:t>
            </a:r>
          </a:p>
        </p:txBody>
      </p:sp>
    </p:spTree>
    <p:extLst>
      <p:ext uri="{BB962C8B-B14F-4D97-AF65-F5344CB8AC3E}">
        <p14:creationId xmlns:p14="http://schemas.microsoft.com/office/powerpoint/2010/main" val="4372232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7">
            <a:extLst>
              <a:ext uri="{FF2B5EF4-FFF2-40B4-BE49-F238E27FC236}">
                <a16:creationId xmlns:a16="http://schemas.microsoft.com/office/drawing/2014/main" id="{7D67C2EE-AFA7-458A-8695-51B546F47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id="{A5271697-90F1-4A23-8EF2-0179F2EAFA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"/>
            <a:ext cx="606972" cy="323398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11">
            <a:extLst>
              <a:ext uri="{FF2B5EF4-FFF2-40B4-BE49-F238E27FC236}">
                <a16:creationId xmlns:a16="http://schemas.microsoft.com/office/drawing/2014/main" id="{9D800584-727A-48CF-8223-244AD9717C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967" y="0"/>
            <a:ext cx="11585033" cy="323398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16DE500-D417-4501-B57B-6037DB860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6649" y="721805"/>
            <a:ext cx="10258732" cy="2147520"/>
          </a:xfrm>
        </p:spPr>
        <p:txBody>
          <a:bodyPr anchor="b">
            <a:normAutofit/>
          </a:bodyPr>
          <a:lstStyle/>
          <a:p>
            <a:r>
              <a:rPr lang="de-CH" sz="6000"/>
              <a:t>Hintergrund</a:t>
            </a:r>
          </a:p>
        </p:txBody>
      </p:sp>
      <p:grpSp>
        <p:nvGrpSpPr>
          <p:cNvPr id="9" name="Group 13">
            <a:extLst>
              <a:ext uri="{FF2B5EF4-FFF2-40B4-BE49-F238E27FC236}">
                <a16:creationId xmlns:a16="http://schemas.microsoft.com/office/drawing/2014/main" id="{1221A507-76C4-489F-9F32-ECC44C5DC4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88720" y="73152"/>
            <a:ext cx="1178966" cy="232963"/>
            <a:chOff x="1188720" y="73152"/>
            <a:chExt cx="1178966" cy="232963"/>
          </a:xfrm>
        </p:grpSpPr>
        <p:sp>
          <p:nvSpPr>
            <p:cNvPr id="11" name="Rectangle 64">
              <a:extLst>
                <a:ext uri="{FF2B5EF4-FFF2-40B4-BE49-F238E27FC236}">
                  <a16:creationId xmlns:a16="http://schemas.microsoft.com/office/drawing/2014/main" id="{7DC847D7-5EB9-4FE0-B168-3DE1EB4EF3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88541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66">
              <a:extLst>
                <a:ext uri="{FF2B5EF4-FFF2-40B4-BE49-F238E27FC236}">
                  <a16:creationId xmlns:a16="http://schemas.microsoft.com/office/drawing/2014/main" id="{F6F873C5-6B08-4AFE-A352-0A7CBBF461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88541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64">
              <a:extLst>
                <a:ext uri="{FF2B5EF4-FFF2-40B4-BE49-F238E27FC236}">
                  <a16:creationId xmlns:a16="http://schemas.microsoft.com/office/drawing/2014/main" id="{B0DB0814-1ED8-487C-B9C3-0A3D8FCF9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3586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66">
              <a:extLst>
                <a:ext uri="{FF2B5EF4-FFF2-40B4-BE49-F238E27FC236}">
                  <a16:creationId xmlns:a16="http://schemas.microsoft.com/office/drawing/2014/main" id="{F5F3852A-F720-4D40-A134-9973D3E1F0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3586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64">
              <a:extLst>
                <a:ext uri="{FF2B5EF4-FFF2-40B4-BE49-F238E27FC236}">
                  <a16:creationId xmlns:a16="http://schemas.microsoft.com/office/drawing/2014/main" id="{1B5D5737-4218-40BA-8AF2-1AE5DECD3E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438631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66">
              <a:extLst>
                <a:ext uri="{FF2B5EF4-FFF2-40B4-BE49-F238E27FC236}">
                  <a16:creationId xmlns:a16="http://schemas.microsoft.com/office/drawing/2014/main" id="{B935F463-D65C-49FE-A92B-41F5ECDA68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438631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64">
              <a:extLst>
                <a:ext uri="{FF2B5EF4-FFF2-40B4-BE49-F238E27FC236}">
                  <a16:creationId xmlns:a16="http://schemas.microsoft.com/office/drawing/2014/main" id="{F6CA73CF-0DFE-4798-BC6E-C387843B4D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3675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66">
              <a:extLst>
                <a:ext uri="{FF2B5EF4-FFF2-40B4-BE49-F238E27FC236}">
                  <a16:creationId xmlns:a16="http://schemas.microsoft.com/office/drawing/2014/main" id="{98C7D6EA-A5D9-4522-AE62-F469FE68FF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3675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64">
              <a:extLst>
                <a:ext uri="{FF2B5EF4-FFF2-40B4-BE49-F238E27FC236}">
                  <a16:creationId xmlns:a16="http://schemas.microsoft.com/office/drawing/2014/main" id="{B04050F1-B046-473B-B19A-E9E56235EB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88720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66">
              <a:extLst>
                <a:ext uri="{FF2B5EF4-FFF2-40B4-BE49-F238E27FC236}">
                  <a16:creationId xmlns:a16="http://schemas.microsoft.com/office/drawing/2014/main" id="{975EDD96-1800-4F89-BFE1-9B91350FB6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88720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64">
              <a:extLst>
                <a:ext uri="{FF2B5EF4-FFF2-40B4-BE49-F238E27FC236}">
                  <a16:creationId xmlns:a16="http://schemas.microsoft.com/office/drawing/2014/main" id="{20884670-A662-4E05-AAE8-45BD005263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13318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66">
              <a:extLst>
                <a:ext uri="{FF2B5EF4-FFF2-40B4-BE49-F238E27FC236}">
                  <a16:creationId xmlns:a16="http://schemas.microsoft.com/office/drawing/2014/main" id="{3FF1EA1E-0B30-4AB3-9D10-CAFB149C88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13318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64">
              <a:extLst>
                <a:ext uri="{FF2B5EF4-FFF2-40B4-BE49-F238E27FC236}">
                  <a16:creationId xmlns:a16="http://schemas.microsoft.com/office/drawing/2014/main" id="{45623CE9-FC05-43E5-A0BF-7BD5F22B85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188363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66">
              <a:extLst>
                <a:ext uri="{FF2B5EF4-FFF2-40B4-BE49-F238E27FC236}">
                  <a16:creationId xmlns:a16="http://schemas.microsoft.com/office/drawing/2014/main" id="{E5FDD108-3711-4CC4-AA3A-62731494DE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188363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64">
              <a:extLst>
                <a:ext uri="{FF2B5EF4-FFF2-40B4-BE49-F238E27FC236}">
                  <a16:creationId xmlns:a16="http://schemas.microsoft.com/office/drawing/2014/main" id="{A17CDDB6-3812-4D05-B01E-102B32F6BF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063408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66">
              <a:extLst>
                <a:ext uri="{FF2B5EF4-FFF2-40B4-BE49-F238E27FC236}">
                  <a16:creationId xmlns:a16="http://schemas.microsoft.com/office/drawing/2014/main" id="{D6726100-858D-44CA-B0A8-DC13EA7BFE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063408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64">
              <a:extLst>
                <a:ext uri="{FF2B5EF4-FFF2-40B4-BE49-F238E27FC236}">
                  <a16:creationId xmlns:a16="http://schemas.microsoft.com/office/drawing/2014/main" id="{C299ED46-3E2E-408F-82A1-FB2A0A2B9C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8452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66">
              <a:extLst>
                <a:ext uri="{FF2B5EF4-FFF2-40B4-BE49-F238E27FC236}">
                  <a16:creationId xmlns:a16="http://schemas.microsoft.com/office/drawing/2014/main" id="{772859DA-EE4D-4BF7-B000-0718B4A0F3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8452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64">
              <a:extLst>
                <a:ext uri="{FF2B5EF4-FFF2-40B4-BE49-F238E27FC236}">
                  <a16:creationId xmlns:a16="http://schemas.microsoft.com/office/drawing/2014/main" id="{666A5CAC-B220-49E0-A1BC-AD5F168279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1349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66">
              <a:extLst>
                <a:ext uri="{FF2B5EF4-FFF2-40B4-BE49-F238E27FC236}">
                  <a16:creationId xmlns:a16="http://schemas.microsoft.com/office/drawing/2014/main" id="{6690C2E3-0443-48E4-8F94-E3D9113FFE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1349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D9F5512A-48E1-4C07-B75E-3CCC517B6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233984"/>
            <a:ext cx="606972" cy="36240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FE81C84-81F3-4873-A82B-AC1F70FBFE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6649" y="3509010"/>
            <a:ext cx="10258733" cy="3057328"/>
          </a:xfrm>
        </p:spPr>
        <p:txBody>
          <a:bodyPr anchor="ctr">
            <a:normAutofit/>
          </a:bodyPr>
          <a:lstStyle/>
          <a:p>
            <a:r>
              <a:rPr lang="de-CH" sz="2000" dirty="0"/>
              <a:t>Idee</a:t>
            </a:r>
          </a:p>
          <a:p>
            <a:r>
              <a:rPr lang="de-CH" sz="2000" dirty="0"/>
              <a:t>Lösung im Code</a:t>
            </a:r>
          </a:p>
          <a:p>
            <a:r>
              <a:rPr lang="de-CH" sz="2000" dirty="0"/>
              <a:t>Box-Design</a:t>
            </a:r>
          </a:p>
          <a:p>
            <a:r>
              <a:rPr lang="de-CH" sz="2000" dirty="0"/>
              <a:t>Nicht nur Effekte</a:t>
            </a:r>
          </a:p>
          <a:p>
            <a:endParaRPr lang="de-CH" sz="2000" dirty="0"/>
          </a:p>
          <a:p>
            <a:endParaRPr lang="de-CH" sz="2000" dirty="0"/>
          </a:p>
        </p:txBody>
      </p:sp>
    </p:spTree>
    <p:extLst>
      <p:ext uri="{BB962C8B-B14F-4D97-AF65-F5344CB8AC3E}">
        <p14:creationId xmlns:p14="http://schemas.microsoft.com/office/powerpoint/2010/main" val="42008950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9D3A9E89-033E-4C4A-8C41-416DABFFD3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86293361-111E-427D-8E5B-256944AC83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44588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A23CBF6-4BAB-4C35-A50E-DC7FB2DB2E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4808" y="1122363"/>
            <a:ext cx="5120640" cy="290288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Idee</a:t>
            </a: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45E2E1AA-FCC7-4C80-AD5D-341E9F49E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464808" y="73152"/>
            <a:ext cx="1178966" cy="232963"/>
            <a:chOff x="6464808" y="73152"/>
            <a:chExt cx="1178966" cy="232963"/>
          </a:xfrm>
        </p:grpSpPr>
        <p:sp>
          <p:nvSpPr>
            <p:cNvPr id="76" name="Rectangle 64">
              <a:extLst>
                <a:ext uri="{FF2B5EF4-FFF2-40B4-BE49-F238E27FC236}">
                  <a16:creationId xmlns:a16="http://schemas.microsoft.com/office/drawing/2014/main" id="{45A9BC78-B2A2-4EE8-918E-A0980A3C7E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64629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tangle 66">
              <a:extLst>
                <a:ext uri="{FF2B5EF4-FFF2-40B4-BE49-F238E27FC236}">
                  <a16:creationId xmlns:a16="http://schemas.microsoft.com/office/drawing/2014/main" id="{B6B4C4EF-CD72-4C2A-AF9D-4AE3396C66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64629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ectangle 64">
              <a:extLst>
                <a:ext uri="{FF2B5EF4-FFF2-40B4-BE49-F238E27FC236}">
                  <a16:creationId xmlns:a16="http://schemas.microsoft.com/office/drawing/2014/main" id="{7F3F9387-E772-47C0-8EFF-60187605AC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3967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Rectangle 66">
              <a:extLst>
                <a:ext uri="{FF2B5EF4-FFF2-40B4-BE49-F238E27FC236}">
                  <a16:creationId xmlns:a16="http://schemas.microsoft.com/office/drawing/2014/main" id="{5272C286-4AD1-4B30-8B2E-956F1985BF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3967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Rectangle 64">
              <a:extLst>
                <a:ext uri="{FF2B5EF4-FFF2-40B4-BE49-F238E27FC236}">
                  <a16:creationId xmlns:a16="http://schemas.microsoft.com/office/drawing/2014/main" id="{78929639-54CA-43F0-B7FB-73B6C4E37E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714719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Rectangle 66">
              <a:extLst>
                <a:ext uri="{FF2B5EF4-FFF2-40B4-BE49-F238E27FC236}">
                  <a16:creationId xmlns:a16="http://schemas.microsoft.com/office/drawing/2014/main" id="{9FF9CC1E-36C1-4F95-B488-90B3CD19CC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714719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Rectangle 64">
              <a:extLst>
                <a:ext uri="{FF2B5EF4-FFF2-40B4-BE49-F238E27FC236}">
                  <a16:creationId xmlns:a16="http://schemas.microsoft.com/office/drawing/2014/main" id="{4636A28A-DD6F-4893-ADF6-98944467BA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89763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ectangle 66">
              <a:extLst>
                <a:ext uri="{FF2B5EF4-FFF2-40B4-BE49-F238E27FC236}">
                  <a16:creationId xmlns:a16="http://schemas.microsoft.com/office/drawing/2014/main" id="{20D4C555-D791-4F9B-98BC-EF9B706D60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89763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64">
              <a:extLst>
                <a:ext uri="{FF2B5EF4-FFF2-40B4-BE49-F238E27FC236}">
                  <a16:creationId xmlns:a16="http://schemas.microsoft.com/office/drawing/2014/main" id="{402F52F8-932B-4EB1-A835-A729F43E52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64808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66">
              <a:extLst>
                <a:ext uri="{FF2B5EF4-FFF2-40B4-BE49-F238E27FC236}">
                  <a16:creationId xmlns:a16="http://schemas.microsoft.com/office/drawing/2014/main" id="{A2211490-31FB-446C-A954-BD9E7A13C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64808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ectangle 64">
              <a:extLst>
                <a:ext uri="{FF2B5EF4-FFF2-40B4-BE49-F238E27FC236}">
                  <a16:creationId xmlns:a16="http://schemas.microsoft.com/office/drawing/2014/main" id="{56037A67-611E-4259-B82F-778469D2A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89406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66">
              <a:extLst>
                <a:ext uri="{FF2B5EF4-FFF2-40B4-BE49-F238E27FC236}">
                  <a16:creationId xmlns:a16="http://schemas.microsoft.com/office/drawing/2014/main" id="{197CB0E6-A613-4E52-9D74-E0A7305981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89406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Rectangle 64">
              <a:extLst>
                <a:ext uri="{FF2B5EF4-FFF2-40B4-BE49-F238E27FC236}">
                  <a16:creationId xmlns:a16="http://schemas.microsoft.com/office/drawing/2014/main" id="{272F6CBC-908D-428B-996E-7698ABA2E6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4451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 66">
              <a:extLst>
                <a:ext uri="{FF2B5EF4-FFF2-40B4-BE49-F238E27FC236}">
                  <a16:creationId xmlns:a16="http://schemas.microsoft.com/office/drawing/2014/main" id="{22F6F6CC-2B33-404F-9226-267964229F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4451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64">
              <a:extLst>
                <a:ext uri="{FF2B5EF4-FFF2-40B4-BE49-F238E27FC236}">
                  <a16:creationId xmlns:a16="http://schemas.microsoft.com/office/drawing/2014/main" id="{603C3C50-3545-4D3F-AFB9-6693DBA66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39496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ectangle 66">
              <a:extLst>
                <a:ext uri="{FF2B5EF4-FFF2-40B4-BE49-F238E27FC236}">
                  <a16:creationId xmlns:a16="http://schemas.microsoft.com/office/drawing/2014/main" id="{81DFEA65-6A53-42D0-B43C-E83253D841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39496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ectangle 64">
              <a:extLst>
                <a:ext uri="{FF2B5EF4-FFF2-40B4-BE49-F238E27FC236}">
                  <a16:creationId xmlns:a16="http://schemas.microsoft.com/office/drawing/2014/main" id="{E0A6F791-574E-491C-A2AC-49729C2ED7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214540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Rectangle 66">
              <a:extLst>
                <a:ext uri="{FF2B5EF4-FFF2-40B4-BE49-F238E27FC236}">
                  <a16:creationId xmlns:a16="http://schemas.microsoft.com/office/drawing/2014/main" id="{70FF9C5B-20CC-4916-86B8-F44F009EA5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214540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Rectangle 64">
              <a:extLst>
                <a:ext uri="{FF2B5EF4-FFF2-40B4-BE49-F238E27FC236}">
                  <a16:creationId xmlns:a16="http://schemas.microsoft.com/office/drawing/2014/main" id="{9AA3AA5D-F560-4530-9097-757F6612FF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089585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Rectangle 66">
              <a:extLst>
                <a:ext uri="{FF2B5EF4-FFF2-40B4-BE49-F238E27FC236}">
                  <a16:creationId xmlns:a16="http://schemas.microsoft.com/office/drawing/2014/main" id="{B194DD1A-45E8-4A26-B4F8-8A916522D4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089585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26" name="Picture 2" descr="Image result for rgb 8x8x8 led cube">
            <a:extLst>
              <a:ext uri="{FF2B5EF4-FFF2-40B4-BE49-F238E27FC236}">
                <a16:creationId xmlns:a16="http://schemas.microsoft.com/office/drawing/2014/main" id="{AC8FE594-838F-4210-91B8-FA682E43790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10" r="26380" b="2"/>
          <a:stretch/>
        </p:blipFill>
        <p:spPr bwMode="auto">
          <a:xfrm>
            <a:off x="594360" y="576072"/>
            <a:ext cx="5175504" cy="5522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7" name="Rectangle 96">
            <a:extLst>
              <a:ext uri="{FF2B5EF4-FFF2-40B4-BE49-F238E27FC236}">
                <a16:creationId xmlns:a16="http://schemas.microsoft.com/office/drawing/2014/main" id="{78907291-9D6D-4740-81DB-441477BCA2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01384"/>
            <a:ext cx="12192000" cy="35661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5614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9D3A9E89-033E-4C4A-8C41-416DABFFD3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86293361-111E-427D-8E5B-256944AC83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44588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33FB824-D705-4066-8769-83D71E83C8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63256" y="1122363"/>
            <a:ext cx="3834384" cy="290288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SPI und 74hc595</a:t>
            </a: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FCDE997A-E6D1-4881-88E5-269E5AC3DD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763256" y="73152"/>
            <a:ext cx="1178966" cy="232963"/>
            <a:chOff x="7763256" y="73152"/>
            <a:chExt cx="1178966" cy="232963"/>
          </a:xfrm>
        </p:grpSpPr>
        <p:sp>
          <p:nvSpPr>
            <p:cNvPr id="76" name="Rectangle 64">
              <a:extLst>
                <a:ext uri="{FF2B5EF4-FFF2-40B4-BE49-F238E27FC236}">
                  <a16:creationId xmlns:a16="http://schemas.microsoft.com/office/drawing/2014/main" id="{C5A17791-3735-41AA-BC18-9EE281D2BB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tangle 66">
              <a:extLst>
                <a:ext uri="{FF2B5EF4-FFF2-40B4-BE49-F238E27FC236}">
                  <a16:creationId xmlns:a16="http://schemas.microsoft.com/office/drawing/2014/main" id="{F95E12FB-5FC2-40B9-A965-8D75253579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ectangle 64">
              <a:extLst>
                <a:ext uri="{FF2B5EF4-FFF2-40B4-BE49-F238E27FC236}">
                  <a16:creationId xmlns:a16="http://schemas.microsoft.com/office/drawing/2014/main" id="{E8C32A1A-9FA0-41F6-9AFF-8ECB7FAEDF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Rectangle 66">
              <a:extLst>
                <a:ext uri="{FF2B5EF4-FFF2-40B4-BE49-F238E27FC236}">
                  <a16:creationId xmlns:a16="http://schemas.microsoft.com/office/drawing/2014/main" id="{7CF33DCF-317C-4DA0-AB10-D7FFD765B5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Rectangle 64">
              <a:extLst>
                <a:ext uri="{FF2B5EF4-FFF2-40B4-BE49-F238E27FC236}">
                  <a16:creationId xmlns:a16="http://schemas.microsoft.com/office/drawing/2014/main" id="{2903C14D-D613-4770-8686-F92B1DD38F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Rectangle 66">
              <a:extLst>
                <a:ext uri="{FF2B5EF4-FFF2-40B4-BE49-F238E27FC236}">
                  <a16:creationId xmlns:a16="http://schemas.microsoft.com/office/drawing/2014/main" id="{D5F133F7-E38D-4DA1-99C1-86F681CA33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Rectangle 64">
              <a:extLst>
                <a:ext uri="{FF2B5EF4-FFF2-40B4-BE49-F238E27FC236}">
                  <a16:creationId xmlns:a16="http://schemas.microsoft.com/office/drawing/2014/main" id="{5CAB3553-58B3-4262-BE0D-58D7CA75B8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ectangle 66">
              <a:extLst>
                <a:ext uri="{FF2B5EF4-FFF2-40B4-BE49-F238E27FC236}">
                  <a16:creationId xmlns:a16="http://schemas.microsoft.com/office/drawing/2014/main" id="{9D1B417A-9677-4C16-A473-B9683700F9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64">
              <a:extLst>
                <a:ext uri="{FF2B5EF4-FFF2-40B4-BE49-F238E27FC236}">
                  <a16:creationId xmlns:a16="http://schemas.microsoft.com/office/drawing/2014/main" id="{7302AEA5-098D-4C81-88C5-07902BF9CF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66">
              <a:extLst>
                <a:ext uri="{FF2B5EF4-FFF2-40B4-BE49-F238E27FC236}">
                  <a16:creationId xmlns:a16="http://schemas.microsoft.com/office/drawing/2014/main" id="{7C4E3ACA-8B17-422E-90A9-7586D06E6E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ectangle 64">
              <a:extLst>
                <a:ext uri="{FF2B5EF4-FFF2-40B4-BE49-F238E27FC236}">
                  <a16:creationId xmlns:a16="http://schemas.microsoft.com/office/drawing/2014/main" id="{BD4A1ED5-82F7-4465-9B76-3F80A489F3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66">
              <a:extLst>
                <a:ext uri="{FF2B5EF4-FFF2-40B4-BE49-F238E27FC236}">
                  <a16:creationId xmlns:a16="http://schemas.microsoft.com/office/drawing/2014/main" id="{69D1CC06-3A23-41C0-8EBB-28E61278E2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Rectangle 64">
              <a:extLst>
                <a:ext uri="{FF2B5EF4-FFF2-40B4-BE49-F238E27FC236}">
                  <a16:creationId xmlns:a16="http://schemas.microsoft.com/office/drawing/2014/main" id="{462044AD-4120-4B1C-B41A-A45DA5551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 66">
              <a:extLst>
                <a:ext uri="{FF2B5EF4-FFF2-40B4-BE49-F238E27FC236}">
                  <a16:creationId xmlns:a16="http://schemas.microsoft.com/office/drawing/2014/main" id="{30623D13-D545-4F2E-8425-E59D1BEF9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64">
              <a:extLst>
                <a:ext uri="{FF2B5EF4-FFF2-40B4-BE49-F238E27FC236}">
                  <a16:creationId xmlns:a16="http://schemas.microsoft.com/office/drawing/2014/main" id="{E139ADAB-729A-4C31-B7E7-2532FF3FB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ectangle 66">
              <a:extLst>
                <a:ext uri="{FF2B5EF4-FFF2-40B4-BE49-F238E27FC236}">
                  <a16:creationId xmlns:a16="http://schemas.microsoft.com/office/drawing/2014/main" id="{C7589FD1-9BFF-4E61-8C5E-8CF2AF79A8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ectangle 64">
              <a:extLst>
                <a:ext uri="{FF2B5EF4-FFF2-40B4-BE49-F238E27FC236}">
                  <a16:creationId xmlns:a16="http://schemas.microsoft.com/office/drawing/2014/main" id="{5F53515D-4E5F-4534-90F9-BD9DE4786B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Rectangle 66">
              <a:extLst>
                <a:ext uri="{FF2B5EF4-FFF2-40B4-BE49-F238E27FC236}">
                  <a16:creationId xmlns:a16="http://schemas.microsoft.com/office/drawing/2014/main" id="{C13CB45B-7C83-43EA-878D-FE9C4593EB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Rectangle 64">
              <a:extLst>
                <a:ext uri="{FF2B5EF4-FFF2-40B4-BE49-F238E27FC236}">
                  <a16:creationId xmlns:a16="http://schemas.microsoft.com/office/drawing/2014/main" id="{38BA5C82-1285-46A1-BA10-254B216636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Rectangle 66">
              <a:extLst>
                <a:ext uri="{FF2B5EF4-FFF2-40B4-BE49-F238E27FC236}">
                  <a16:creationId xmlns:a16="http://schemas.microsoft.com/office/drawing/2014/main" id="{199FE72C-20A3-4FB4-BD67-E7EDF540D0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50" name="Picture 2" descr="Image result for spi library arduino 74hc595">
            <a:extLst>
              <a:ext uri="{FF2B5EF4-FFF2-40B4-BE49-F238E27FC236}">
                <a16:creationId xmlns:a16="http://schemas.microsoft.com/office/drawing/2014/main" id="{EEAE47CF-3F8D-429C-82D0-E15731A4602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41" r="-2" b="20410"/>
          <a:stretch/>
        </p:blipFill>
        <p:spPr bwMode="auto">
          <a:xfrm>
            <a:off x="509517" y="576072"/>
            <a:ext cx="6692560" cy="5522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7" name="Rectangle 96">
            <a:extLst>
              <a:ext uri="{FF2B5EF4-FFF2-40B4-BE49-F238E27FC236}">
                <a16:creationId xmlns:a16="http://schemas.microsoft.com/office/drawing/2014/main" id="{78907291-9D6D-4740-81DB-441477BCA2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01384"/>
            <a:ext cx="12192000" cy="35661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193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9D3A9E89-033E-4C4A-8C41-416DABFFD3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86293361-111E-427D-8E5B-256944AC83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44588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70A432F-588A-480E-B37D-FCBF4113E7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63256" y="1122363"/>
            <a:ext cx="3834384" cy="290288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Sensoren</a:t>
            </a: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FCDE997A-E6D1-4881-88E5-269E5AC3DD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763256" y="73152"/>
            <a:ext cx="1178966" cy="232963"/>
            <a:chOff x="7763256" y="73152"/>
            <a:chExt cx="1178966" cy="232963"/>
          </a:xfrm>
        </p:grpSpPr>
        <p:sp>
          <p:nvSpPr>
            <p:cNvPr id="76" name="Rectangle 64">
              <a:extLst>
                <a:ext uri="{FF2B5EF4-FFF2-40B4-BE49-F238E27FC236}">
                  <a16:creationId xmlns:a16="http://schemas.microsoft.com/office/drawing/2014/main" id="{C5A17791-3735-41AA-BC18-9EE281D2BB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tangle 66">
              <a:extLst>
                <a:ext uri="{FF2B5EF4-FFF2-40B4-BE49-F238E27FC236}">
                  <a16:creationId xmlns:a16="http://schemas.microsoft.com/office/drawing/2014/main" id="{F95E12FB-5FC2-40B9-A965-8D75253579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ectangle 64">
              <a:extLst>
                <a:ext uri="{FF2B5EF4-FFF2-40B4-BE49-F238E27FC236}">
                  <a16:creationId xmlns:a16="http://schemas.microsoft.com/office/drawing/2014/main" id="{E8C32A1A-9FA0-41F6-9AFF-8ECB7FAEDF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Rectangle 66">
              <a:extLst>
                <a:ext uri="{FF2B5EF4-FFF2-40B4-BE49-F238E27FC236}">
                  <a16:creationId xmlns:a16="http://schemas.microsoft.com/office/drawing/2014/main" id="{7CF33DCF-317C-4DA0-AB10-D7FFD765B5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Rectangle 64">
              <a:extLst>
                <a:ext uri="{FF2B5EF4-FFF2-40B4-BE49-F238E27FC236}">
                  <a16:creationId xmlns:a16="http://schemas.microsoft.com/office/drawing/2014/main" id="{2903C14D-D613-4770-8686-F92B1DD38F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Rectangle 66">
              <a:extLst>
                <a:ext uri="{FF2B5EF4-FFF2-40B4-BE49-F238E27FC236}">
                  <a16:creationId xmlns:a16="http://schemas.microsoft.com/office/drawing/2014/main" id="{D5F133F7-E38D-4DA1-99C1-86F681CA33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Rectangle 64">
              <a:extLst>
                <a:ext uri="{FF2B5EF4-FFF2-40B4-BE49-F238E27FC236}">
                  <a16:creationId xmlns:a16="http://schemas.microsoft.com/office/drawing/2014/main" id="{5CAB3553-58B3-4262-BE0D-58D7CA75B8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ectangle 66">
              <a:extLst>
                <a:ext uri="{FF2B5EF4-FFF2-40B4-BE49-F238E27FC236}">
                  <a16:creationId xmlns:a16="http://schemas.microsoft.com/office/drawing/2014/main" id="{9D1B417A-9677-4C16-A473-B9683700F9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64">
              <a:extLst>
                <a:ext uri="{FF2B5EF4-FFF2-40B4-BE49-F238E27FC236}">
                  <a16:creationId xmlns:a16="http://schemas.microsoft.com/office/drawing/2014/main" id="{7302AEA5-098D-4C81-88C5-07902BF9CF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66">
              <a:extLst>
                <a:ext uri="{FF2B5EF4-FFF2-40B4-BE49-F238E27FC236}">
                  <a16:creationId xmlns:a16="http://schemas.microsoft.com/office/drawing/2014/main" id="{7C4E3ACA-8B17-422E-90A9-7586D06E6E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ectangle 64">
              <a:extLst>
                <a:ext uri="{FF2B5EF4-FFF2-40B4-BE49-F238E27FC236}">
                  <a16:creationId xmlns:a16="http://schemas.microsoft.com/office/drawing/2014/main" id="{BD4A1ED5-82F7-4465-9B76-3F80A489F3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66">
              <a:extLst>
                <a:ext uri="{FF2B5EF4-FFF2-40B4-BE49-F238E27FC236}">
                  <a16:creationId xmlns:a16="http://schemas.microsoft.com/office/drawing/2014/main" id="{69D1CC06-3A23-41C0-8EBB-28E61278E2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Rectangle 64">
              <a:extLst>
                <a:ext uri="{FF2B5EF4-FFF2-40B4-BE49-F238E27FC236}">
                  <a16:creationId xmlns:a16="http://schemas.microsoft.com/office/drawing/2014/main" id="{462044AD-4120-4B1C-B41A-A45DA5551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 66">
              <a:extLst>
                <a:ext uri="{FF2B5EF4-FFF2-40B4-BE49-F238E27FC236}">
                  <a16:creationId xmlns:a16="http://schemas.microsoft.com/office/drawing/2014/main" id="{30623D13-D545-4F2E-8425-E59D1BEF9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64">
              <a:extLst>
                <a:ext uri="{FF2B5EF4-FFF2-40B4-BE49-F238E27FC236}">
                  <a16:creationId xmlns:a16="http://schemas.microsoft.com/office/drawing/2014/main" id="{E139ADAB-729A-4C31-B7E7-2532FF3FB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ectangle 66">
              <a:extLst>
                <a:ext uri="{FF2B5EF4-FFF2-40B4-BE49-F238E27FC236}">
                  <a16:creationId xmlns:a16="http://schemas.microsoft.com/office/drawing/2014/main" id="{C7589FD1-9BFF-4E61-8C5E-8CF2AF79A8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ectangle 64">
              <a:extLst>
                <a:ext uri="{FF2B5EF4-FFF2-40B4-BE49-F238E27FC236}">
                  <a16:creationId xmlns:a16="http://schemas.microsoft.com/office/drawing/2014/main" id="{5F53515D-4E5F-4534-90F9-BD9DE4786B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Rectangle 66">
              <a:extLst>
                <a:ext uri="{FF2B5EF4-FFF2-40B4-BE49-F238E27FC236}">
                  <a16:creationId xmlns:a16="http://schemas.microsoft.com/office/drawing/2014/main" id="{C13CB45B-7C83-43EA-878D-FE9C4593EB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Rectangle 64">
              <a:extLst>
                <a:ext uri="{FF2B5EF4-FFF2-40B4-BE49-F238E27FC236}">
                  <a16:creationId xmlns:a16="http://schemas.microsoft.com/office/drawing/2014/main" id="{38BA5C82-1285-46A1-BA10-254B216636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Rectangle 66">
              <a:extLst>
                <a:ext uri="{FF2B5EF4-FFF2-40B4-BE49-F238E27FC236}">
                  <a16:creationId xmlns:a16="http://schemas.microsoft.com/office/drawing/2014/main" id="{199FE72C-20A3-4FB4-BD67-E7EDF540D0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074" name="Picture 2" descr="Image result for arduino sensors">
            <a:extLst>
              <a:ext uri="{FF2B5EF4-FFF2-40B4-BE49-F238E27FC236}">
                <a16:creationId xmlns:a16="http://schemas.microsoft.com/office/drawing/2014/main" id="{E4B3E93E-6551-4434-B866-813383C893D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81" r="-2" b="13893"/>
          <a:stretch/>
        </p:blipFill>
        <p:spPr bwMode="auto">
          <a:xfrm>
            <a:off x="509517" y="576072"/>
            <a:ext cx="6692560" cy="5522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7" name="Rectangle 96">
            <a:extLst>
              <a:ext uri="{FF2B5EF4-FFF2-40B4-BE49-F238E27FC236}">
                <a16:creationId xmlns:a16="http://schemas.microsoft.com/office/drawing/2014/main" id="{78907291-9D6D-4740-81DB-441477BCA2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01384"/>
            <a:ext cx="12192000" cy="35661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590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7">
            <a:extLst>
              <a:ext uri="{FF2B5EF4-FFF2-40B4-BE49-F238E27FC236}">
                <a16:creationId xmlns:a16="http://schemas.microsoft.com/office/drawing/2014/main" id="{7D67C2EE-AFA7-458A-8695-51B546F47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id="{A5271697-90F1-4A23-8EF2-0179F2EAFA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"/>
            <a:ext cx="606972" cy="323398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11">
            <a:extLst>
              <a:ext uri="{FF2B5EF4-FFF2-40B4-BE49-F238E27FC236}">
                <a16:creationId xmlns:a16="http://schemas.microsoft.com/office/drawing/2014/main" id="{9D800584-727A-48CF-8223-244AD9717C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967" y="0"/>
            <a:ext cx="11585033" cy="323398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CB28C22-B831-409C-BA2F-3E92CF2DBC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6649" y="721805"/>
            <a:ext cx="10258732" cy="2147520"/>
          </a:xfrm>
        </p:spPr>
        <p:txBody>
          <a:bodyPr anchor="b">
            <a:normAutofit/>
          </a:bodyPr>
          <a:lstStyle/>
          <a:p>
            <a:r>
              <a:rPr lang="de-CH" sz="6000"/>
              <a:t>Implementation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221A507-76C4-489F-9F32-ECC44C5DC4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88720" y="73152"/>
            <a:ext cx="1178966" cy="232963"/>
            <a:chOff x="1188720" y="73152"/>
            <a:chExt cx="1178966" cy="232963"/>
          </a:xfrm>
        </p:grpSpPr>
        <p:sp>
          <p:nvSpPr>
            <p:cNvPr id="15" name="Rectangle 64">
              <a:extLst>
                <a:ext uri="{FF2B5EF4-FFF2-40B4-BE49-F238E27FC236}">
                  <a16:creationId xmlns:a16="http://schemas.microsoft.com/office/drawing/2014/main" id="{7DC847D7-5EB9-4FE0-B168-3DE1EB4EF3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88541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66">
              <a:extLst>
                <a:ext uri="{FF2B5EF4-FFF2-40B4-BE49-F238E27FC236}">
                  <a16:creationId xmlns:a16="http://schemas.microsoft.com/office/drawing/2014/main" id="{F6F873C5-6B08-4AFE-A352-0A7CBBF461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88541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64">
              <a:extLst>
                <a:ext uri="{FF2B5EF4-FFF2-40B4-BE49-F238E27FC236}">
                  <a16:creationId xmlns:a16="http://schemas.microsoft.com/office/drawing/2014/main" id="{B0DB0814-1ED8-487C-B9C3-0A3D8FCF9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3586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66">
              <a:extLst>
                <a:ext uri="{FF2B5EF4-FFF2-40B4-BE49-F238E27FC236}">
                  <a16:creationId xmlns:a16="http://schemas.microsoft.com/office/drawing/2014/main" id="{F5F3852A-F720-4D40-A134-9973D3E1F0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3586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64">
              <a:extLst>
                <a:ext uri="{FF2B5EF4-FFF2-40B4-BE49-F238E27FC236}">
                  <a16:creationId xmlns:a16="http://schemas.microsoft.com/office/drawing/2014/main" id="{1B5D5737-4218-40BA-8AF2-1AE5DECD3E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438631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66">
              <a:extLst>
                <a:ext uri="{FF2B5EF4-FFF2-40B4-BE49-F238E27FC236}">
                  <a16:creationId xmlns:a16="http://schemas.microsoft.com/office/drawing/2014/main" id="{B935F463-D65C-49FE-A92B-41F5ECDA68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438631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64">
              <a:extLst>
                <a:ext uri="{FF2B5EF4-FFF2-40B4-BE49-F238E27FC236}">
                  <a16:creationId xmlns:a16="http://schemas.microsoft.com/office/drawing/2014/main" id="{F6CA73CF-0DFE-4798-BC6E-C387843B4D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3675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66">
              <a:extLst>
                <a:ext uri="{FF2B5EF4-FFF2-40B4-BE49-F238E27FC236}">
                  <a16:creationId xmlns:a16="http://schemas.microsoft.com/office/drawing/2014/main" id="{98C7D6EA-A5D9-4522-AE62-F469FE68FF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3675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64">
              <a:extLst>
                <a:ext uri="{FF2B5EF4-FFF2-40B4-BE49-F238E27FC236}">
                  <a16:creationId xmlns:a16="http://schemas.microsoft.com/office/drawing/2014/main" id="{B04050F1-B046-473B-B19A-E9E56235EB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88720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66">
              <a:extLst>
                <a:ext uri="{FF2B5EF4-FFF2-40B4-BE49-F238E27FC236}">
                  <a16:creationId xmlns:a16="http://schemas.microsoft.com/office/drawing/2014/main" id="{975EDD96-1800-4F89-BFE1-9B91350FB6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88720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64">
              <a:extLst>
                <a:ext uri="{FF2B5EF4-FFF2-40B4-BE49-F238E27FC236}">
                  <a16:creationId xmlns:a16="http://schemas.microsoft.com/office/drawing/2014/main" id="{20884670-A662-4E05-AAE8-45BD005263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13318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66">
              <a:extLst>
                <a:ext uri="{FF2B5EF4-FFF2-40B4-BE49-F238E27FC236}">
                  <a16:creationId xmlns:a16="http://schemas.microsoft.com/office/drawing/2014/main" id="{3FF1EA1E-0B30-4AB3-9D10-CAFB149C88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13318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64">
              <a:extLst>
                <a:ext uri="{FF2B5EF4-FFF2-40B4-BE49-F238E27FC236}">
                  <a16:creationId xmlns:a16="http://schemas.microsoft.com/office/drawing/2014/main" id="{45623CE9-FC05-43E5-A0BF-7BD5F22B85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188363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66">
              <a:extLst>
                <a:ext uri="{FF2B5EF4-FFF2-40B4-BE49-F238E27FC236}">
                  <a16:creationId xmlns:a16="http://schemas.microsoft.com/office/drawing/2014/main" id="{E5FDD108-3711-4CC4-AA3A-62731494DE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188363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64">
              <a:extLst>
                <a:ext uri="{FF2B5EF4-FFF2-40B4-BE49-F238E27FC236}">
                  <a16:creationId xmlns:a16="http://schemas.microsoft.com/office/drawing/2014/main" id="{A17CDDB6-3812-4D05-B01E-102B32F6BF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063408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66">
              <a:extLst>
                <a:ext uri="{FF2B5EF4-FFF2-40B4-BE49-F238E27FC236}">
                  <a16:creationId xmlns:a16="http://schemas.microsoft.com/office/drawing/2014/main" id="{D6726100-858D-44CA-B0A8-DC13EA7BFE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063408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64">
              <a:extLst>
                <a:ext uri="{FF2B5EF4-FFF2-40B4-BE49-F238E27FC236}">
                  <a16:creationId xmlns:a16="http://schemas.microsoft.com/office/drawing/2014/main" id="{C299ED46-3E2E-408F-82A1-FB2A0A2B9C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8452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66">
              <a:extLst>
                <a:ext uri="{FF2B5EF4-FFF2-40B4-BE49-F238E27FC236}">
                  <a16:creationId xmlns:a16="http://schemas.microsoft.com/office/drawing/2014/main" id="{772859DA-EE4D-4BF7-B000-0718B4A0F3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8452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64">
              <a:extLst>
                <a:ext uri="{FF2B5EF4-FFF2-40B4-BE49-F238E27FC236}">
                  <a16:creationId xmlns:a16="http://schemas.microsoft.com/office/drawing/2014/main" id="{666A5CAC-B220-49E0-A1BC-AD5F168279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1349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66">
              <a:extLst>
                <a:ext uri="{FF2B5EF4-FFF2-40B4-BE49-F238E27FC236}">
                  <a16:creationId xmlns:a16="http://schemas.microsoft.com/office/drawing/2014/main" id="{6690C2E3-0443-48E4-8F94-E3D9113FFE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1349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D9F5512A-48E1-4C07-B75E-3CCC517B6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233984"/>
            <a:ext cx="606972" cy="36240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BB1A76A-4AE6-4C74-8674-B25E57D1C0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6649" y="3509010"/>
            <a:ext cx="10258733" cy="3057328"/>
          </a:xfrm>
        </p:spPr>
        <p:txBody>
          <a:bodyPr anchor="ctr">
            <a:normAutofit/>
          </a:bodyPr>
          <a:lstStyle/>
          <a:p>
            <a:r>
              <a:rPr lang="de-CH" sz="2000" dirty="0"/>
              <a:t>Materialtest</a:t>
            </a:r>
          </a:p>
          <a:p>
            <a:r>
              <a:rPr lang="de-CH" sz="2000" dirty="0"/>
              <a:t>Schablone</a:t>
            </a:r>
          </a:p>
          <a:p>
            <a:r>
              <a:rPr lang="de-CH" sz="2000" dirty="0"/>
              <a:t>Zwei Platinen</a:t>
            </a:r>
          </a:p>
          <a:p>
            <a:r>
              <a:rPr lang="de-CH" sz="2000" dirty="0"/>
              <a:t>Plexiglas Haube (durchsichtig)</a:t>
            </a:r>
          </a:p>
        </p:txBody>
      </p:sp>
    </p:spTree>
    <p:extLst>
      <p:ext uri="{BB962C8B-B14F-4D97-AF65-F5344CB8AC3E}">
        <p14:creationId xmlns:p14="http://schemas.microsoft.com/office/powerpoint/2010/main" val="24425108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9D3A9E89-033E-4C4A-8C41-416DABFFD3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6293361-111E-427D-8E5B-256944AC83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44588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C90778C-4CA8-413C-9532-E95B1A4D58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4808" y="1122363"/>
            <a:ext cx="5120640" cy="290288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Materialtest</a:t>
            </a:r>
            <a:endParaRPr lang="en-US" sz="5400" dirty="0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45E2E1AA-FCC7-4C80-AD5D-341E9F49E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464808" y="73152"/>
            <a:ext cx="1178966" cy="232963"/>
            <a:chOff x="6464808" y="73152"/>
            <a:chExt cx="1178966" cy="232963"/>
          </a:xfrm>
        </p:grpSpPr>
        <p:sp>
          <p:nvSpPr>
            <p:cNvPr id="46" name="Rectangle 64">
              <a:extLst>
                <a:ext uri="{FF2B5EF4-FFF2-40B4-BE49-F238E27FC236}">
                  <a16:creationId xmlns:a16="http://schemas.microsoft.com/office/drawing/2014/main" id="{45A9BC78-B2A2-4EE8-918E-A0980A3C7E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64629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66">
              <a:extLst>
                <a:ext uri="{FF2B5EF4-FFF2-40B4-BE49-F238E27FC236}">
                  <a16:creationId xmlns:a16="http://schemas.microsoft.com/office/drawing/2014/main" id="{B6B4C4EF-CD72-4C2A-AF9D-4AE3396C66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64629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64">
              <a:extLst>
                <a:ext uri="{FF2B5EF4-FFF2-40B4-BE49-F238E27FC236}">
                  <a16:creationId xmlns:a16="http://schemas.microsoft.com/office/drawing/2014/main" id="{7F3F9387-E772-47C0-8EFF-60187605AC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3967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66">
              <a:extLst>
                <a:ext uri="{FF2B5EF4-FFF2-40B4-BE49-F238E27FC236}">
                  <a16:creationId xmlns:a16="http://schemas.microsoft.com/office/drawing/2014/main" id="{5272C286-4AD1-4B30-8B2E-956F1985BF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3967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64">
              <a:extLst>
                <a:ext uri="{FF2B5EF4-FFF2-40B4-BE49-F238E27FC236}">
                  <a16:creationId xmlns:a16="http://schemas.microsoft.com/office/drawing/2014/main" id="{78929639-54CA-43F0-B7FB-73B6C4E37E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714719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66">
              <a:extLst>
                <a:ext uri="{FF2B5EF4-FFF2-40B4-BE49-F238E27FC236}">
                  <a16:creationId xmlns:a16="http://schemas.microsoft.com/office/drawing/2014/main" id="{9FF9CC1E-36C1-4F95-B488-90B3CD19CC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714719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64">
              <a:extLst>
                <a:ext uri="{FF2B5EF4-FFF2-40B4-BE49-F238E27FC236}">
                  <a16:creationId xmlns:a16="http://schemas.microsoft.com/office/drawing/2014/main" id="{4636A28A-DD6F-4893-ADF6-98944467BA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89763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66">
              <a:extLst>
                <a:ext uri="{FF2B5EF4-FFF2-40B4-BE49-F238E27FC236}">
                  <a16:creationId xmlns:a16="http://schemas.microsoft.com/office/drawing/2014/main" id="{20D4C555-D791-4F9B-98BC-EF9B706D60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89763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64">
              <a:extLst>
                <a:ext uri="{FF2B5EF4-FFF2-40B4-BE49-F238E27FC236}">
                  <a16:creationId xmlns:a16="http://schemas.microsoft.com/office/drawing/2014/main" id="{402F52F8-932B-4EB1-A835-A729F43E52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64808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66">
              <a:extLst>
                <a:ext uri="{FF2B5EF4-FFF2-40B4-BE49-F238E27FC236}">
                  <a16:creationId xmlns:a16="http://schemas.microsoft.com/office/drawing/2014/main" id="{A2211490-31FB-446C-A954-BD9E7A13C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64808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64">
              <a:extLst>
                <a:ext uri="{FF2B5EF4-FFF2-40B4-BE49-F238E27FC236}">
                  <a16:creationId xmlns:a16="http://schemas.microsoft.com/office/drawing/2014/main" id="{56037A67-611E-4259-B82F-778469D2A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89406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66">
              <a:extLst>
                <a:ext uri="{FF2B5EF4-FFF2-40B4-BE49-F238E27FC236}">
                  <a16:creationId xmlns:a16="http://schemas.microsoft.com/office/drawing/2014/main" id="{197CB0E6-A613-4E52-9D74-E0A7305981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89406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64">
              <a:extLst>
                <a:ext uri="{FF2B5EF4-FFF2-40B4-BE49-F238E27FC236}">
                  <a16:creationId xmlns:a16="http://schemas.microsoft.com/office/drawing/2014/main" id="{272F6CBC-908D-428B-996E-7698ABA2E6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4451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66">
              <a:extLst>
                <a:ext uri="{FF2B5EF4-FFF2-40B4-BE49-F238E27FC236}">
                  <a16:creationId xmlns:a16="http://schemas.microsoft.com/office/drawing/2014/main" id="{22F6F6CC-2B33-404F-9226-267964229F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4451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64">
              <a:extLst>
                <a:ext uri="{FF2B5EF4-FFF2-40B4-BE49-F238E27FC236}">
                  <a16:creationId xmlns:a16="http://schemas.microsoft.com/office/drawing/2014/main" id="{603C3C50-3545-4D3F-AFB9-6693DBA66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39496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6">
              <a:extLst>
                <a:ext uri="{FF2B5EF4-FFF2-40B4-BE49-F238E27FC236}">
                  <a16:creationId xmlns:a16="http://schemas.microsoft.com/office/drawing/2014/main" id="{81DFEA65-6A53-42D0-B43C-E83253D841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39496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4">
              <a:extLst>
                <a:ext uri="{FF2B5EF4-FFF2-40B4-BE49-F238E27FC236}">
                  <a16:creationId xmlns:a16="http://schemas.microsoft.com/office/drawing/2014/main" id="{E0A6F791-574E-491C-A2AC-49729C2ED7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214540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6">
              <a:extLst>
                <a:ext uri="{FF2B5EF4-FFF2-40B4-BE49-F238E27FC236}">
                  <a16:creationId xmlns:a16="http://schemas.microsoft.com/office/drawing/2014/main" id="{70FF9C5B-20CC-4916-86B8-F44F009EA5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214540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4">
              <a:extLst>
                <a:ext uri="{FF2B5EF4-FFF2-40B4-BE49-F238E27FC236}">
                  <a16:creationId xmlns:a16="http://schemas.microsoft.com/office/drawing/2014/main" id="{9AA3AA5D-F560-4530-9097-757F6612FF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089585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6">
              <a:extLst>
                <a:ext uri="{FF2B5EF4-FFF2-40B4-BE49-F238E27FC236}">
                  <a16:creationId xmlns:a16="http://schemas.microsoft.com/office/drawing/2014/main" id="{B194DD1A-45E8-4A26-B4F8-8A916522D4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089585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Inhaltsplatzhalter 4" descr="Ein Bild, das Elektronik, Schaltkreis enthält.&#10;&#10;Automatisch generierte Beschreibung">
            <a:extLst>
              <a:ext uri="{FF2B5EF4-FFF2-40B4-BE49-F238E27FC236}">
                <a16:creationId xmlns:a16="http://schemas.microsoft.com/office/drawing/2014/main" id="{0AD9D2FB-BDCD-43A6-B358-D939B29F46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83" r="1036"/>
          <a:stretch/>
        </p:blipFill>
        <p:spPr>
          <a:xfrm>
            <a:off x="594360" y="576072"/>
            <a:ext cx="5175504" cy="5522976"/>
          </a:xfrm>
          <a:prstGeom prst="rect">
            <a:avLst/>
          </a:prstGeom>
        </p:spPr>
      </p:pic>
      <p:sp>
        <p:nvSpPr>
          <p:cNvPr id="67" name="Rectangle 66">
            <a:extLst>
              <a:ext uri="{FF2B5EF4-FFF2-40B4-BE49-F238E27FC236}">
                <a16:creationId xmlns:a16="http://schemas.microsoft.com/office/drawing/2014/main" id="{78907291-9D6D-4740-81DB-441477BCA2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01384"/>
            <a:ext cx="12192000" cy="35661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3869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9D3A9E89-033E-4C4A-8C41-416DABFFD3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6293361-111E-427D-8E5B-256944AC83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44588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F040E43-A4DE-46B6-9724-3CE3789FF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4808" y="1122363"/>
            <a:ext cx="5120640" cy="290288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Schablone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45E2E1AA-FCC7-4C80-AD5D-341E9F49E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464808" y="73152"/>
            <a:ext cx="1178966" cy="232963"/>
            <a:chOff x="6464808" y="73152"/>
            <a:chExt cx="1178966" cy="232963"/>
          </a:xfrm>
        </p:grpSpPr>
        <p:sp>
          <p:nvSpPr>
            <p:cNvPr id="46" name="Rectangle 64">
              <a:extLst>
                <a:ext uri="{FF2B5EF4-FFF2-40B4-BE49-F238E27FC236}">
                  <a16:creationId xmlns:a16="http://schemas.microsoft.com/office/drawing/2014/main" id="{45A9BC78-B2A2-4EE8-918E-A0980A3C7E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64629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66">
              <a:extLst>
                <a:ext uri="{FF2B5EF4-FFF2-40B4-BE49-F238E27FC236}">
                  <a16:creationId xmlns:a16="http://schemas.microsoft.com/office/drawing/2014/main" id="{B6B4C4EF-CD72-4C2A-AF9D-4AE3396C66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64629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64">
              <a:extLst>
                <a:ext uri="{FF2B5EF4-FFF2-40B4-BE49-F238E27FC236}">
                  <a16:creationId xmlns:a16="http://schemas.microsoft.com/office/drawing/2014/main" id="{7F3F9387-E772-47C0-8EFF-60187605AC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3967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66">
              <a:extLst>
                <a:ext uri="{FF2B5EF4-FFF2-40B4-BE49-F238E27FC236}">
                  <a16:creationId xmlns:a16="http://schemas.microsoft.com/office/drawing/2014/main" id="{5272C286-4AD1-4B30-8B2E-956F1985BF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3967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64">
              <a:extLst>
                <a:ext uri="{FF2B5EF4-FFF2-40B4-BE49-F238E27FC236}">
                  <a16:creationId xmlns:a16="http://schemas.microsoft.com/office/drawing/2014/main" id="{78929639-54CA-43F0-B7FB-73B6C4E37E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714719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66">
              <a:extLst>
                <a:ext uri="{FF2B5EF4-FFF2-40B4-BE49-F238E27FC236}">
                  <a16:creationId xmlns:a16="http://schemas.microsoft.com/office/drawing/2014/main" id="{9FF9CC1E-36C1-4F95-B488-90B3CD19CC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714719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64">
              <a:extLst>
                <a:ext uri="{FF2B5EF4-FFF2-40B4-BE49-F238E27FC236}">
                  <a16:creationId xmlns:a16="http://schemas.microsoft.com/office/drawing/2014/main" id="{4636A28A-DD6F-4893-ADF6-98944467BA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89763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66">
              <a:extLst>
                <a:ext uri="{FF2B5EF4-FFF2-40B4-BE49-F238E27FC236}">
                  <a16:creationId xmlns:a16="http://schemas.microsoft.com/office/drawing/2014/main" id="{20D4C555-D791-4F9B-98BC-EF9B706D60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89763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64">
              <a:extLst>
                <a:ext uri="{FF2B5EF4-FFF2-40B4-BE49-F238E27FC236}">
                  <a16:creationId xmlns:a16="http://schemas.microsoft.com/office/drawing/2014/main" id="{402F52F8-932B-4EB1-A835-A729F43E52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64808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66">
              <a:extLst>
                <a:ext uri="{FF2B5EF4-FFF2-40B4-BE49-F238E27FC236}">
                  <a16:creationId xmlns:a16="http://schemas.microsoft.com/office/drawing/2014/main" id="{A2211490-31FB-446C-A954-BD9E7A13C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64808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64">
              <a:extLst>
                <a:ext uri="{FF2B5EF4-FFF2-40B4-BE49-F238E27FC236}">
                  <a16:creationId xmlns:a16="http://schemas.microsoft.com/office/drawing/2014/main" id="{56037A67-611E-4259-B82F-778469D2A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89406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66">
              <a:extLst>
                <a:ext uri="{FF2B5EF4-FFF2-40B4-BE49-F238E27FC236}">
                  <a16:creationId xmlns:a16="http://schemas.microsoft.com/office/drawing/2014/main" id="{197CB0E6-A613-4E52-9D74-E0A7305981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89406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64">
              <a:extLst>
                <a:ext uri="{FF2B5EF4-FFF2-40B4-BE49-F238E27FC236}">
                  <a16:creationId xmlns:a16="http://schemas.microsoft.com/office/drawing/2014/main" id="{272F6CBC-908D-428B-996E-7698ABA2E6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4451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66">
              <a:extLst>
                <a:ext uri="{FF2B5EF4-FFF2-40B4-BE49-F238E27FC236}">
                  <a16:creationId xmlns:a16="http://schemas.microsoft.com/office/drawing/2014/main" id="{22F6F6CC-2B33-404F-9226-267964229F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4451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64">
              <a:extLst>
                <a:ext uri="{FF2B5EF4-FFF2-40B4-BE49-F238E27FC236}">
                  <a16:creationId xmlns:a16="http://schemas.microsoft.com/office/drawing/2014/main" id="{603C3C50-3545-4D3F-AFB9-6693DBA66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39496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6">
              <a:extLst>
                <a:ext uri="{FF2B5EF4-FFF2-40B4-BE49-F238E27FC236}">
                  <a16:creationId xmlns:a16="http://schemas.microsoft.com/office/drawing/2014/main" id="{81DFEA65-6A53-42D0-B43C-E83253D841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39496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4">
              <a:extLst>
                <a:ext uri="{FF2B5EF4-FFF2-40B4-BE49-F238E27FC236}">
                  <a16:creationId xmlns:a16="http://schemas.microsoft.com/office/drawing/2014/main" id="{E0A6F791-574E-491C-A2AC-49729C2ED7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214540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6">
              <a:extLst>
                <a:ext uri="{FF2B5EF4-FFF2-40B4-BE49-F238E27FC236}">
                  <a16:creationId xmlns:a16="http://schemas.microsoft.com/office/drawing/2014/main" id="{70FF9C5B-20CC-4916-86B8-F44F009EA5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214540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4">
              <a:extLst>
                <a:ext uri="{FF2B5EF4-FFF2-40B4-BE49-F238E27FC236}">
                  <a16:creationId xmlns:a16="http://schemas.microsoft.com/office/drawing/2014/main" id="{9AA3AA5D-F560-4530-9097-757F6612FF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089585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6">
              <a:extLst>
                <a:ext uri="{FF2B5EF4-FFF2-40B4-BE49-F238E27FC236}">
                  <a16:creationId xmlns:a16="http://schemas.microsoft.com/office/drawing/2014/main" id="{B194DD1A-45E8-4A26-B4F8-8A916522D4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089585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7CD77DE5-463D-4ED1-99B0-A4D359DD88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87" r="-1" b="23386"/>
          <a:stretch/>
        </p:blipFill>
        <p:spPr>
          <a:xfrm>
            <a:off x="594360" y="576072"/>
            <a:ext cx="5175504" cy="5522976"/>
          </a:xfrm>
          <a:prstGeom prst="rect">
            <a:avLst/>
          </a:prstGeom>
        </p:spPr>
      </p:pic>
      <p:sp>
        <p:nvSpPr>
          <p:cNvPr id="67" name="Rectangle 66">
            <a:extLst>
              <a:ext uri="{FF2B5EF4-FFF2-40B4-BE49-F238E27FC236}">
                <a16:creationId xmlns:a16="http://schemas.microsoft.com/office/drawing/2014/main" id="{78907291-9D6D-4740-81DB-441477BCA2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01384"/>
            <a:ext cx="12192000" cy="35661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360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114</Words>
  <Application>Microsoft Office PowerPoint</Application>
  <PresentationFormat>Breitbild</PresentationFormat>
  <Paragraphs>46</Paragraphs>
  <Slides>17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</vt:lpstr>
      <vt:lpstr>2 x 6 x 12 LED RGB Quader</vt:lpstr>
      <vt:lpstr>Einführung</vt:lpstr>
      <vt:lpstr>Hintergrund</vt:lpstr>
      <vt:lpstr>Idee</vt:lpstr>
      <vt:lpstr>SPI und 74hc595</vt:lpstr>
      <vt:lpstr>Sensoren</vt:lpstr>
      <vt:lpstr>Implementation</vt:lpstr>
      <vt:lpstr>Materialtest</vt:lpstr>
      <vt:lpstr>Schablone</vt:lpstr>
      <vt:lpstr>Eine Platine?</vt:lpstr>
      <vt:lpstr>Oder doch zwei?</vt:lpstr>
      <vt:lpstr>Das finish</vt:lpstr>
      <vt:lpstr>Probleme</vt:lpstr>
      <vt:lpstr>Ergebnisse</vt:lpstr>
      <vt:lpstr>Demo</vt:lpstr>
      <vt:lpstr>Lessons Learned</vt:lpstr>
      <vt:lpstr>Fazit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 x 6 x 12 LED RGB Quader</dc:title>
  <dc:creator>Viktor Gsteiger</dc:creator>
  <cp:lastModifiedBy>Viktor Gsteiger</cp:lastModifiedBy>
  <cp:revision>1</cp:revision>
  <dcterms:created xsi:type="dcterms:W3CDTF">2020-01-19T08:52:48Z</dcterms:created>
  <dcterms:modified xsi:type="dcterms:W3CDTF">2020-01-19T08:54:07Z</dcterms:modified>
</cp:coreProperties>
</file>